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61" r:id="rId4"/>
    <p:sldId id="306" r:id="rId5"/>
    <p:sldId id="307" r:id="rId6"/>
    <p:sldId id="262" r:id="rId7"/>
    <p:sldId id="317" r:id="rId8"/>
    <p:sldId id="318" r:id="rId9"/>
    <p:sldId id="319" r:id="rId10"/>
    <p:sldId id="320" r:id="rId11"/>
    <p:sldId id="321" r:id="rId12"/>
    <p:sldId id="322" r:id="rId13"/>
    <p:sldId id="323" r:id="rId14"/>
    <p:sldId id="324" r:id="rId15"/>
    <p:sldId id="265" r:id="rId16"/>
    <p:sldId id="325" r:id="rId17"/>
    <p:sldId id="311" r:id="rId18"/>
    <p:sldId id="314" r:id="rId19"/>
    <p:sldId id="326" r:id="rId20"/>
    <p:sldId id="315" r:id="rId21"/>
    <p:sldId id="327" r:id="rId22"/>
    <p:sldId id="30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7D106D-A3AC-4219-9CBF-5391FFDFBC90}">
          <p14:sldIdLst>
            <p14:sldId id="257"/>
            <p14:sldId id="258"/>
            <p14:sldId id="261"/>
            <p14:sldId id="306"/>
            <p14:sldId id="307"/>
            <p14:sldId id="262"/>
            <p14:sldId id="317"/>
            <p14:sldId id="318"/>
            <p14:sldId id="319"/>
            <p14:sldId id="320"/>
            <p14:sldId id="321"/>
            <p14:sldId id="322"/>
            <p14:sldId id="323"/>
            <p14:sldId id="324"/>
            <p14:sldId id="265"/>
            <p14:sldId id="325"/>
          </p14:sldIdLst>
        </p14:section>
        <p14:section name="Untitled Section" id="{7C6F3900-2197-4518-B5BC-7899ED2F0FF0}">
          <p14:sldIdLst>
            <p14:sldId id="311"/>
            <p14:sldId id="314"/>
            <p14:sldId id="326"/>
            <p14:sldId id="315"/>
            <p14:sldId id="327"/>
            <p14:sldId id="30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itq2004110035" initials="k" lastIdx="1" clrIdx="0">
    <p:extLst>
      <p:ext uri="{19B8F6BF-5375-455C-9EA6-DF929625EA0E}">
        <p15:presenceInfo xmlns:p15="http://schemas.microsoft.com/office/powerpoint/2012/main" userId="khaitq200411003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40" autoAdjust="0"/>
  </p:normalViewPr>
  <p:slideViewPr>
    <p:cSldViewPr snapToGrid="0">
      <p:cViewPr varScale="1">
        <p:scale>
          <a:sx n="83" d="100"/>
          <a:sy n="83" d="100"/>
        </p:scale>
        <p:origin x="64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A1EF8-3D43-42F6-AECD-F18E9CB9D40D}" type="datetimeFigureOut">
              <a:rPr lang="en-US" smtClean="0"/>
              <a:t>27/06/2022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0F09C-05A6-4304-983E-6C7B6932E3AC}" type="slidenum">
              <a:rPr lang="en-US" smtClean="0"/>
              <a:t>‹#›</a:t>
            </a:fld>
            <a:endParaRPr lang="en-US"/>
          </a:p>
        </p:txBody>
      </p:sp>
    </p:spTree>
    <p:extLst>
      <p:ext uri="{BB962C8B-B14F-4D97-AF65-F5344CB8AC3E}">
        <p14:creationId xmlns:p14="http://schemas.microsoft.com/office/powerpoint/2010/main" val="221683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5a5c374d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5a5c374d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18C3-70E3-4FA1-AEF9-F1EA1E99BD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9B492F-2B01-4E47-953C-DCCD6B201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6DC8ED-D22F-4CDD-9765-87E079C9B23F}"/>
              </a:ext>
            </a:extLst>
          </p:cNvPr>
          <p:cNvSpPr>
            <a:spLocks noGrp="1"/>
          </p:cNvSpPr>
          <p:nvPr>
            <p:ph type="dt" sz="half" idx="10"/>
          </p:nvPr>
        </p:nvSpPr>
        <p:spPr/>
        <p:txBody>
          <a:bodyPr/>
          <a:lstStyle/>
          <a:p>
            <a:fld id="{EBFF86CD-6DD6-411E-998B-024202820C11}" type="datetimeFigureOut">
              <a:rPr lang="en-US" smtClean="0"/>
              <a:t>27/06/2022</a:t>
            </a:fld>
            <a:endParaRPr lang="en-US"/>
          </a:p>
        </p:txBody>
      </p:sp>
      <p:sp>
        <p:nvSpPr>
          <p:cNvPr id="5" name="Footer Placeholder 4">
            <a:extLst>
              <a:ext uri="{FF2B5EF4-FFF2-40B4-BE49-F238E27FC236}">
                <a16:creationId xmlns:a16="http://schemas.microsoft.com/office/drawing/2014/main" id="{676EC3C0-3759-4197-9424-1199C43FB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7EB8C-6F79-4B7A-BC01-EA4EF80B856E}"/>
              </a:ext>
            </a:extLst>
          </p:cNvPr>
          <p:cNvSpPr>
            <a:spLocks noGrp="1"/>
          </p:cNvSpPr>
          <p:nvPr>
            <p:ph type="sldNum" sz="quarter" idx="12"/>
          </p:nvPr>
        </p:nvSpPr>
        <p:spPr/>
        <p:txBody>
          <a:bodyPr/>
          <a:lstStyle/>
          <a:p>
            <a:fld id="{3388B964-12DE-41A5-9FAF-053C8062972C}" type="slidenum">
              <a:rPr lang="en-US" smtClean="0"/>
              <a:t>‹#›</a:t>
            </a:fld>
            <a:endParaRPr lang="en-US"/>
          </a:p>
        </p:txBody>
      </p:sp>
    </p:spTree>
    <p:extLst>
      <p:ext uri="{BB962C8B-B14F-4D97-AF65-F5344CB8AC3E}">
        <p14:creationId xmlns:p14="http://schemas.microsoft.com/office/powerpoint/2010/main" val="426256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DD53-2EE6-4536-B03C-3806D48B9A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A057D4-B033-48D0-A8BA-28B58E98F5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54C32-6270-4736-8F35-2A867BA907CF}"/>
              </a:ext>
            </a:extLst>
          </p:cNvPr>
          <p:cNvSpPr>
            <a:spLocks noGrp="1"/>
          </p:cNvSpPr>
          <p:nvPr>
            <p:ph type="dt" sz="half" idx="10"/>
          </p:nvPr>
        </p:nvSpPr>
        <p:spPr/>
        <p:txBody>
          <a:bodyPr/>
          <a:lstStyle/>
          <a:p>
            <a:fld id="{EBFF86CD-6DD6-411E-998B-024202820C11}" type="datetimeFigureOut">
              <a:rPr lang="en-US" smtClean="0"/>
              <a:t>27/06/2022</a:t>
            </a:fld>
            <a:endParaRPr lang="en-US"/>
          </a:p>
        </p:txBody>
      </p:sp>
      <p:sp>
        <p:nvSpPr>
          <p:cNvPr id="5" name="Footer Placeholder 4">
            <a:extLst>
              <a:ext uri="{FF2B5EF4-FFF2-40B4-BE49-F238E27FC236}">
                <a16:creationId xmlns:a16="http://schemas.microsoft.com/office/drawing/2014/main" id="{A0A9935B-8D60-4032-9585-4D821E5D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3057D-3DDF-4C35-8BD6-2E9E6400515F}"/>
              </a:ext>
            </a:extLst>
          </p:cNvPr>
          <p:cNvSpPr>
            <a:spLocks noGrp="1"/>
          </p:cNvSpPr>
          <p:nvPr>
            <p:ph type="sldNum" sz="quarter" idx="12"/>
          </p:nvPr>
        </p:nvSpPr>
        <p:spPr/>
        <p:txBody>
          <a:bodyPr/>
          <a:lstStyle/>
          <a:p>
            <a:fld id="{3388B964-12DE-41A5-9FAF-053C8062972C}" type="slidenum">
              <a:rPr lang="en-US" smtClean="0"/>
              <a:t>‹#›</a:t>
            </a:fld>
            <a:endParaRPr lang="en-US"/>
          </a:p>
        </p:txBody>
      </p:sp>
    </p:spTree>
    <p:extLst>
      <p:ext uri="{BB962C8B-B14F-4D97-AF65-F5344CB8AC3E}">
        <p14:creationId xmlns:p14="http://schemas.microsoft.com/office/powerpoint/2010/main" val="2563992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5348BF-2595-4334-ACF6-46BCA38594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249922-5579-4D0C-97AE-36CACFAF0E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8B9AD-9CCD-40E6-AE07-8085908B76F3}"/>
              </a:ext>
            </a:extLst>
          </p:cNvPr>
          <p:cNvSpPr>
            <a:spLocks noGrp="1"/>
          </p:cNvSpPr>
          <p:nvPr>
            <p:ph type="dt" sz="half" idx="10"/>
          </p:nvPr>
        </p:nvSpPr>
        <p:spPr/>
        <p:txBody>
          <a:bodyPr/>
          <a:lstStyle/>
          <a:p>
            <a:fld id="{EBFF86CD-6DD6-411E-998B-024202820C11}" type="datetimeFigureOut">
              <a:rPr lang="en-US" smtClean="0"/>
              <a:t>27/06/2022</a:t>
            </a:fld>
            <a:endParaRPr lang="en-US"/>
          </a:p>
        </p:txBody>
      </p:sp>
      <p:sp>
        <p:nvSpPr>
          <p:cNvPr id="5" name="Footer Placeholder 4">
            <a:extLst>
              <a:ext uri="{FF2B5EF4-FFF2-40B4-BE49-F238E27FC236}">
                <a16:creationId xmlns:a16="http://schemas.microsoft.com/office/drawing/2014/main" id="{A5330385-2756-47EA-8C64-7923277C0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57250-220E-4093-8E8E-C8ED76BEEDCA}"/>
              </a:ext>
            </a:extLst>
          </p:cNvPr>
          <p:cNvSpPr>
            <a:spLocks noGrp="1"/>
          </p:cNvSpPr>
          <p:nvPr>
            <p:ph type="sldNum" sz="quarter" idx="12"/>
          </p:nvPr>
        </p:nvSpPr>
        <p:spPr/>
        <p:txBody>
          <a:bodyPr/>
          <a:lstStyle/>
          <a:p>
            <a:fld id="{3388B964-12DE-41A5-9FAF-053C8062972C}" type="slidenum">
              <a:rPr lang="en-US" smtClean="0"/>
              <a:t>‹#›</a:t>
            </a:fld>
            <a:endParaRPr lang="en-US"/>
          </a:p>
        </p:txBody>
      </p:sp>
    </p:spTree>
    <p:extLst>
      <p:ext uri="{BB962C8B-B14F-4D97-AF65-F5344CB8AC3E}">
        <p14:creationId xmlns:p14="http://schemas.microsoft.com/office/powerpoint/2010/main" val="1319776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208"/>
        <p:cNvGrpSpPr/>
        <p:nvPr/>
      </p:nvGrpSpPr>
      <p:grpSpPr>
        <a:xfrm>
          <a:off x="0" y="0"/>
          <a:ext cx="0" cy="0"/>
          <a:chOff x="0" y="0"/>
          <a:chExt cx="0" cy="0"/>
        </a:xfrm>
      </p:grpSpPr>
      <p:sp>
        <p:nvSpPr>
          <p:cNvPr id="209" name="Google Shape;209;p15"/>
          <p:cNvSpPr/>
          <p:nvPr/>
        </p:nvSpPr>
        <p:spPr>
          <a:xfrm rot="-1812045" flipH="1">
            <a:off x="377245" y="81713"/>
            <a:ext cx="1365848" cy="1356993"/>
          </a:xfrm>
          <a:custGeom>
            <a:avLst/>
            <a:gdLst/>
            <a:ahLst/>
            <a:cxnLst/>
            <a:rect l="l" t="t" r="r" b="b"/>
            <a:pathLst>
              <a:path w="1844468" h="1832509" extrusionOk="0">
                <a:moveTo>
                  <a:pt x="76227" y="549487"/>
                </a:moveTo>
                <a:lnTo>
                  <a:pt x="76227" y="1283021"/>
                </a:lnTo>
                <a:lnTo>
                  <a:pt x="72474" y="1275230"/>
                </a:lnTo>
                <a:cubicBezTo>
                  <a:pt x="25806" y="1164895"/>
                  <a:pt x="0" y="1043588"/>
                  <a:pt x="0" y="916254"/>
                </a:cubicBezTo>
                <a:cubicBezTo>
                  <a:pt x="0" y="788921"/>
                  <a:pt x="25806" y="667614"/>
                  <a:pt x="72474" y="557280"/>
                </a:cubicBezTo>
                <a:close/>
                <a:moveTo>
                  <a:pt x="1735470" y="483407"/>
                </a:moveTo>
                <a:lnTo>
                  <a:pt x="1749850" y="508888"/>
                </a:lnTo>
                <a:cubicBezTo>
                  <a:pt x="1810432" y="631734"/>
                  <a:pt x="1844468" y="770019"/>
                  <a:pt x="1844468" y="916254"/>
                </a:cubicBezTo>
                <a:cubicBezTo>
                  <a:pt x="1844468" y="1062490"/>
                  <a:pt x="1810432" y="1200775"/>
                  <a:pt x="1749850" y="1323622"/>
                </a:cubicBezTo>
                <a:lnTo>
                  <a:pt x="1735470" y="1349102"/>
                </a:lnTo>
                <a:close/>
                <a:moveTo>
                  <a:pt x="327536" y="216761"/>
                </a:moveTo>
                <a:lnTo>
                  <a:pt x="327536" y="1615748"/>
                </a:lnTo>
                <a:lnTo>
                  <a:pt x="270116" y="1568372"/>
                </a:lnTo>
                <a:lnTo>
                  <a:pt x="227618" y="1516864"/>
                </a:lnTo>
                <a:lnTo>
                  <a:pt x="227618" y="315645"/>
                </a:lnTo>
                <a:lnTo>
                  <a:pt x="270116" y="264137"/>
                </a:lnTo>
                <a:close/>
                <a:moveTo>
                  <a:pt x="1484163" y="186115"/>
                </a:moveTo>
                <a:lnTo>
                  <a:pt x="1495954" y="194156"/>
                </a:lnTo>
                <a:cubicBezTo>
                  <a:pt x="1522500" y="215275"/>
                  <a:pt x="1547856" y="237828"/>
                  <a:pt x="1571903" y="261697"/>
                </a:cubicBezTo>
                <a:lnTo>
                  <a:pt x="1584079" y="275185"/>
                </a:lnTo>
                <a:lnTo>
                  <a:pt x="1584079" y="1557325"/>
                </a:lnTo>
                <a:lnTo>
                  <a:pt x="1571903" y="1570813"/>
                </a:lnTo>
                <a:cubicBezTo>
                  <a:pt x="1547856" y="1594681"/>
                  <a:pt x="1522500" y="1617234"/>
                  <a:pt x="1495954" y="1638353"/>
                </a:cubicBezTo>
                <a:lnTo>
                  <a:pt x="1484163" y="1646395"/>
                </a:lnTo>
                <a:close/>
                <a:moveTo>
                  <a:pt x="578845" y="61656"/>
                </a:moveTo>
                <a:lnTo>
                  <a:pt x="578845" y="1770853"/>
                </a:lnTo>
                <a:lnTo>
                  <a:pt x="563259" y="1766015"/>
                </a:lnTo>
                <a:lnTo>
                  <a:pt x="478927" y="1720241"/>
                </a:lnTo>
                <a:lnTo>
                  <a:pt x="478927" y="112268"/>
                </a:lnTo>
                <a:lnTo>
                  <a:pt x="563259" y="66494"/>
                </a:lnTo>
                <a:close/>
                <a:moveTo>
                  <a:pt x="1232854" y="49810"/>
                </a:moveTo>
                <a:lnTo>
                  <a:pt x="1260394" y="57990"/>
                </a:lnTo>
                <a:lnTo>
                  <a:pt x="1332772" y="92980"/>
                </a:lnTo>
                <a:lnTo>
                  <a:pt x="1332772" y="1739529"/>
                </a:lnTo>
                <a:lnTo>
                  <a:pt x="1260394" y="1774519"/>
                </a:lnTo>
                <a:lnTo>
                  <a:pt x="1232854" y="1782699"/>
                </a:lnTo>
                <a:close/>
                <a:moveTo>
                  <a:pt x="830154" y="3303"/>
                </a:moveTo>
                <a:lnTo>
                  <a:pt x="830154" y="1829206"/>
                </a:lnTo>
                <a:lnTo>
                  <a:pt x="736372" y="1819752"/>
                </a:lnTo>
                <a:lnTo>
                  <a:pt x="730236" y="1817847"/>
                </a:lnTo>
                <a:lnTo>
                  <a:pt x="730236" y="14662"/>
                </a:lnTo>
                <a:lnTo>
                  <a:pt x="736372" y="12757"/>
                </a:lnTo>
                <a:close/>
                <a:moveTo>
                  <a:pt x="981545" y="0"/>
                </a:moveTo>
                <a:lnTo>
                  <a:pt x="1081463" y="10072"/>
                </a:lnTo>
                <a:lnTo>
                  <a:pt x="1081463" y="1822437"/>
                </a:lnTo>
                <a:lnTo>
                  <a:pt x="981545" y="1832509"/>
                </a:ln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 name="Google Shape;210;p15"/>
          <p:cNvSpPr/>
          <p:nvPr/>
        </p:nvSpPr>
        <p:spPr>
          <a:xfrm rot="1232223" flipH="1">
            <a:off x="7959424" y="4314609"/>
            <a:ext cx="1800105" cy="1800105"/>
          </a:xfrm>
          <a:prstGeom prst="chord">
            <a:avLst>
              <a:gd name="adj1" fmla="val 2700000"/>
              <a:gd name="adj2" fmla="val 17302672"/>
            </a:avLst>
          </a:prstGeom>
          <a:gradFill>
            <a:gsLst>
              <a:gs pos="0">
                <a:schemeClr val="accent4"/>
              </a:gs>
              <a:gs pos="39000">
                <a:schemeClr val="accent4"/>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1" name="Google Shape;211;p15"/>
          <p:cNvSpPr/>
          <p:nvPr/>
        </p:nvSpPr>
        <p:spPr>
          <a:xfrm rot="-1583515" flipH="1">
            <a:off x="2623589" y="99041"/>
            <a:ext cx="6659935" cy="6659935"/>
          </a:xfrm>
          <a:prstGeom prst="ellipse">
            <a:avLst/>
          </a:prstGeom>
          <a:gradFill>
            <a:gsLst>
              <a:gs pos="0">
                <a:schemeClr val="accent4"/>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2" name="Google Shape;212;p15"/>
          <p:cNvSpPr/>
          <p:nvPr/>
        </p:nvSpPr>
        <p:spPr>
          <a:xfrm rot="583655" flipH="1">
            <a:off x="8625332" y="216539"/>
            <a:ext cx="3062977" cy="2995583"/>
          </a:xfrm>
          <a:custGeom>
            <a:avLst/>
            <a:gdLst/>
            <a:ahLst/>
            <a:cxnLst/>
            <a:rect l="l" t="t" r="r" b="b"/>
            <a:pathLst>
              <a:path w="5750358" h="5623835" extrusionOk="0">
                <a:moveTo>
                  <a:pt x="2031008" y="117838"/>
                </a:moveTo>
                <a:cubicBezTo>
                  <a:pt x="2878790" y="480898"/>
                  <a:pt x="2920367" y="1568200"/>
                  <a:pt x="3524455" y="2183390"/>
                </a:cubicBezTo>
                <a:cubicBezTo>
                  <a:pt x="4128543" y="2798580"/>
                  <a:pt x="5169527" y="2605105"/>
                  <a:pt x="5655536" y="3808979"/>
                </a:cubicBezTo>
                <a:cubicBezTo>
                  <a:pt x="6141545" y="5012853"/>
                  <a:pt x="4651069" y="6001073"/>
                  <a:pt x="3642813" y="5482586"/>
                </a:cubicBezTo>
                <a:cubicBezTo>
                  <a:pt x="2634557" y="4964099"/>
                  <a:pt x="2974484" y="3833399"/>
                  <a:pt x="2367368" y="3168754"/>
                </a:cubicBezTo>
                <a:cubicBezTo>
                  <a:pt x="1760252" y="2504109"/>
                  <a:pt x="13787" y="2754101"/>
                  <a:pt x="116" y="1494718"/>
                </a:cubicBezTo>
                <a:cubicBezTo>
                  <a:pt x="-13555" y="235335"/>
                  <a:pt x="1183226" y="-245222"/>
                  <a:pt x="2031008" y="117838"/>
                </a:cubicBezTo>
                <a:close/>
              </a:path>
            </a:pathLst>
          </a:custGeom>
          <a:gradFill>
            <a:gsLst>
              <a:gs pos="0">
                <a:schemeClr val="accent4"/>
              </a:gs>
              <a:gs pos="28000">
                <a:schemeClr val="accent1"/>
              </a:gs>
              <a:gs pos="56000">
                <a:schemeClr val="accent2"/>
              </a:gs>
              <a:gs pos="100000">
                <a:schemeClr val="accent3"/>
              </a:gs>
            </a:gsLst>
            <a:lin ang="2700006" scaled="0"/>
          </a:gradFill>
          <a:ln>
            <a:noFill/>
          </a:ln>
          <a:effectLst>
            <a:outerShdw blurRad="609600" dist="38100" dir="2700000" algn="tl" rotWithShape="0">
              <a:srgbClr val="000000">
                <a:alpha val="4078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3" name="Google Shape;213;p15"/>
          <p:cNvSpPr/>
          <p:nvPr/>
        </p:nvSpPr>
        <p:spPr>
          <a:xfrm flipH="1">
            <a:off x="10006967" y="2909682"/>
            <a:ext cx="1302000" cy="1302000"/>
          </a:xfrm>
          <a:prstGeom prst="ellipse">
            <a:avLst/>
          </a:prstGeom>
          <a:gradFill>
            <a:gsLst>
              <a:gs pos="0">
                <a:schemeClr val="accent4"/>
              </a:gs>
              <a:gs pos="28000">
                <a:schemeClr val="accent1"/>
              </a:gs>
              <a:gs pos="56000">
                <a:schemeClr val="accent2"/>
              </a:gs>
              <a:gs pos="100000">
                <a:schemeClr val="accent3"/>
              </a:gs>
            </a:gsLst>
            <a:lin ang="2700006" scaled="0"/>
          </a:gradFill>
          <a:ln>
            <a:noFill/>
          </a:ln>
          <a:effectLst>
            <a:outerShdw blurRad="609600" dist="38100" dir="2700000" algn="tl" rotWithShape="0">
              <a:srgbClr val="000000">
                <a:alpha val="4078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4" name="Google Shape;214;p15"/>
          <p:cNvSpPr/>
          <p:nvPr/>
        </p:nvSpPr>
        <p:spPr>
          <a:xfrm flipH="1">
            <a:off x="11076559" y="4910008"/>
            <a:ext cx="609300" cy="609300"/>
          </a:xfrm>
          <a:prstGeom prst="ellipse">
            <a:avLst/>
          </a:prstGeom>
          <a:gradFill>
            <a:gsLst>
              <a:gs pos="0">
                <a:schemeClr val="accent4"/>
              </a:gs>
              <a:gs pos="28000">
                <a:schemeClr val="accent1"/>
              </a:gs>
              <a:gs pos="56000">
                <a:schemeClr val="accent2"/>
              </a:gs>
              <a:gs pos="100000">
                <a:schemeClr val="accent3"/>
              </a:gs>
            </a:gsLst>
            <a:lin ang="2700006" scaled="0"/>
          </a:gradFill>
          <a:ln>
            <a:noFill/>
          </a:ln>
          <a:effectLst>
            <a:outerShdw blurRad="609600" dist="38100" dir="2700000" algn="tl" rotWithShape="0">
              <a:srgbClr val="000000">
                <a:alpha val="4078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5" name="Google Shape;215;p15"/>
          <p:cNvSpPr/>
          <p:nvPr/>
        </p:nvSpPr>
        <p:spPr>
          <a:xfrm flipH="1">
            <a:off x="2134886" y="212955"/>
            <a:ext cx="1302000" cy="1302000"/>
          </a:xfrm>
          <a:prstGeom prst="ellipse">
            <a:avLst/>
          </a:prstGeom>
          <a:solidFill>
            <a:schemeClr val="accent5"/>
          </a:solidFill>
          <a:ln>
            <a:noFill/>
          </a:ln>
          <a:effectLst>
            <a:outerShdw blurRad="609600" dist="38100" dir="2700000" algn="tl" rotWithShape="0">
              <a:srgbClr val="000000">
                <a:alpha val="4078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6" name="Google Shape;216;p15"/>
          <p:cNvSpPr/>
          <p:nvPr/>
        </p:nvSpPr>
        <p:spPr>
          <a:xfrm flipH="1">
            <a:off x="8022198" y="811326"/>
            <a:ext cx="535500" cy="535500"/>
          </a:xfrm>
          <a:prstGeom prst="ellipse">
            <a:avLst/>
          </a:prstGeom>
          <a:gradFill>
            <a:gsLst>
              <a:gs pos="0">
                <a:schemeClr val="accent4"/>
              </a:gs>
              <a:gs pos="39000">
                <a:schemeClr val="accent4"/>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7" name="Google Shape;217;p15"/>
          <p:cNvSpPr/>
          <p:nvPr/>
        </p:nvSpPr>
        <p:spPr>
          <a:xfrm flipH="1">
            <a:off x="478674" y="1346822"/>
            <a:ext cx="1863000" cy="1863000"/>
          </a:xfrm>
          <a:prstGeom prst="ellipse">
            <a:avLst/>
          </a:prstGeom>
          <a:gradFill>
            <a:gsLst>
              <a:gs pos="0">
                <a:schemeClr val="accent4"/>
              </a:gs>
              <a:gs pos="28000">
                <a:schemeClr val="accent1"/>
              </a:gs>
              <a:gs pos="56000">
                <a:schemeClr val="accent2"/>
              </a:gs>
              <a:gs pos="100000">
                <a:schemeClr val="accent3"/>
              </a:gs>
            </a:gsLst>
            <a:lin ang="2700006" scaled="0"/>
          </a:gradFill>
          <a:ln>
            <a:noFill/>
          </a:ln>
          <a:effectLst>
            <a:outerShdw blurRad="609600" dist="38100" dir="2700000" algn="tl" rotWithShape="0">
              <a:srgbClr val="000000">
                <a:alpha val="4078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8" name="Google Shape;218;p15"/>
          <p:cNvSpPr/>
          <p:nvPr/>
        </p:nvSpPr>
        <p:spPr>
          <a:xfrm flipH="1">
            <a:off x="1164392" y="4934907"/>
            <a:ext cx="1302000" cy="1302000"/>
          </a:xfrm>
          <a:prstGeom prst="ellipse">
            <a:avLst/>
          </a:prstGeom>
          <a:gradFill>
            <a:gsLst>
              <a:gs pos="0">
                <a:schemeClr val="accent4"/>
              </a:gs>
              <a:gs pos="39000">
                <a:schemeClr val="accent4"/>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9" name="Google Shape;219;p15"/>
          <p:cNvSpPr/>
          <p:nvPr/>
        </p:nvSpPr>
        <p:spPr>
          <a:xfrm flipH="1">
            <a:off x="9752786" y="6217624"/>
            <a:ext cx="1556191" cy="285042"/>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666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0" name="Google Shape;220;p15"/>
          <p:cNvSpPr/>
          <p:nvPr/>
        </p:nvSpPr>
        <p:spPr>
          <a:xfrm rot="-5400000" flipH="1">
            <a:off x="-540990" y="3772460"/>
            <a:ext cx="1556191" cy="285042"/>
          </a:xfrm>
          <a:custGeom>
            <a:avLst/>
            <a:gdLst/>
            <a:ahLst/>
            <a:cxnLst/>
            <a:rect l="l" t="t" r="r" b="b"/>
            <a:pathLst>
              <a:path w="5763670" h="1480738" extrusionOk="0">
                <a:moveTo>
                  <a:pt x="0" y="1445342"/>
                </a:moveTo>
                <a:lnTo>
                  <a:pt x="690225" y="0"/>
                </a:lnTo>
                <a:lnTo>
                  <a:pt x="1421745" y="1480738"/>
                </a:lnTo>
                <a:lnTo>
                  <a:pt x="2123768" y="0"/>
                </a:lnTo>
                <a:lnTo>
                  <a:pt x="2855288" y="1468939"/>
                </a:lnTo>
                <a:lnTo>
                  <a:pt x="3563210" y="5899"/>
                </a:lnTo>
                <a:lnTo>
                  <a:pt x="4271133" y="1463040"/>
                </a:lnTo>
                <a:lnTo>
                  <a:pt x="5014452" y="35396"/>
                </a:lnTo>
                <a:lnTo>
                  <a:pt x="5763670" y="1445342"/>
                </a:lnTo>
                <a:lnTo>
                  <a:pt x="5763670" y="1445342"/>
                </a:lnTo>
                <a:lnTo>
                  <a:pt x="5763670" y="1445342"/>
                </a:lnTo>
              </a:path>
            </a:pathLst>
          </a:custGeom>
          <a:noFill/>
          <a:ln w="666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1" name="Google Shape;221;p15"/>
          <p:cNvSpPr/>
          <p:nvPr/>
        </p:nvSpPr>
        <p:spPr>
          <a:xfrm flipH="1">
            <a:off x="10181454" y="4203202"/>
            <a:ext cx="731700" cy="731700"/>
          </a:xfrm>
          <a:prstGeom prst="ellipse">
            <a:avLst/>
          </a:prstGeom>
          <a:solidFill>
            <a:schemeClr val="accent5"/>
          </a:solidFill>
          <a:ln>
            <a:noFill/>
          </a:ln>
          <a:effectLst>
            <a:outerShdw blurRad="609600" dist="38100" dir="2700000" algn="tl" rotWithShape="0">
              <a:srgbClr val="000000">
                <a:alpha val="4078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2" name="Google Shape;222;p15"/>
          <p:cNvSpPr txBox="1">
            <a:spLocks noGrp="1"/>
          </p:cNvSpPr>
          <p:nvPr>
            <p:ph type="sldNum" idx="12"/>
          </p:nvPr>
        </p:nvSpPr>
        <p:spPr>
          <a:xfrm>
            <a:off x="11296726"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23" name="Google Shape;223;p15"/>
          <p:cNvSpPr txBox="1">
            <a:spLocks noGrp="1"/>
          </p:cNvSpPr>
          <p:nvPr>
            <p:ph type="title"/>
          </p:nvPr>
        </p:nvSpPr>
        <p:spPr>
          <a:xfrm>
            <a:off x="3083200" y="1123500"/>
            <a:ext cx="6009000" cy="47361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12800">
                <a:solidFill>
                  <a:srgbClr val="FFFFFF"/>
                </a:solidFill>
              </a:defRPr>
            </a:lvl1pPr>
            <a:lvl2pPr lvl="1" algn="ctr" rtl="0">
              <a:spcBef>
                <a:spcPts val="0"/>
              </a:spcBef>
              <a:spcAft>
                <a:spcPts val="0"/>
              </a:spcAft>
              <a:buNone/>
              <a:defRPr sz="12800">
                <a:solidFill>
                  <a:srgbClr val="FFFFFF"/>
                </a:solidFill>
              </a:defRPr>
            </a:lvl2pPr>
            <a:lvl3pPr lvl="2" algn="ctr" rtl="0">
              <a:spcBef>
                <a:spcPts val="0"/>
              </a:spcBef>
              <a:spcAft>
                <a:spcPts val="0"/>
              </a:spcAft>
              <a:buNone/>
              <a:defRPr sz="12800">
                <a:solidFill>
                  <a:srgbClr val="FFFFFF"/>
                </a:solidFill>
              </a:defRPr>
            </a:lvl3pPr>
            <a:lvl4pPr lvl="3" algn="ctr" rtl="0">
              <a:spcBef>
                <a:spcPts val="0"/>
              </a:spcBef>
              <a:spcAft>
                <a:spcPts val="0"/>
              </a:spcAft>
              <a:buNone/>
              <a:defRPr sz="12800">
                <a:solidFill>
                  <a:srgbClr val="FFFFFF"/>
                </a:solidFill>
              </a:defRPr>
            </a:lvl4pPr>
            <a:lvl5pPr lvl="4" algn="ctr" rtl="0">
              <a:spcBef>
                <a:spcPts val="0"/>
              </a:spcBef>
              <a:spcAft>
                <a:spcPts val="0"/>
              </a:spcAft>
              <a:buNone/>
              <a:defRPr sz="12800">
                <a:solidFill>
                  <a:srgbClr val="FFFFFF"/>
                </a:solidFill>
              </a:defRPr>
            </a:lvl5pPr>
            <a:lvl6pPr lvl="5" algn="ctr" rtl="0">
              <a:spcBef>
                <a:spcPts val="0"/>
              </a:spcBef>
              <a:spcAft>
                <a:spcPts val="0"/>
              </a:spcAft>
              <a:buNone/>
              <a:defRPr sz="12800">
                <a:solidFill>
                  <a:srgbClr val="FFFFFF"/>
                </a:solidFill>
              </a:defRPr>
            </a:lvl6pPr>
            <a:lvl7pPr lvl="6" algn="ctr" rtl="0">
              <a:spcBef>
                <a:spcPts val="0"/>
              </a:spcBef>
              <a:spcAft>
                <a:spcPts val="0"/>
              </a:spcAft>
              <a:buNone/>
              <a:defRPr sz="12800">
                <a:solidFill>
                  <a:srgbClr val="FFFFFF"/>
                </a:solidFill>
              </a:defRPr>
            </a:lvl7pPr>
            <a:lvl8pPr lvl="7" algn="ctr" rtl="0">
              <a:spcBef>
                <a:spcPts val="0"/>
              </a:spcBef>
              <a:spcAft>
                <a:spcPts val="0"/>
              </a:spcAft>
              <a:buNone/>
              <a:defRPr sz="12800">
                <a:solidFill>
                  <a:srgbClr val="FFFFFF"/>
                </a:solidFill>
              </a:defRPr>
            </a:lvl8pPr>
            <a:lvl9pPr lvl="8" algn="ctr" rtl="0">
              <a:spcBef>
                <a:spcPts val="0"/>
              </a:spcBef>
              <a:spcAft>
                <a:spcPts val="0"/>
              </a:spcAft>
              <a:buNone/>
              <a:defRPr sz="12800">
                <a:solidFill>
                  <a:srgbClr val="FFFFFF"/>
                </a:solidFill>
              </a:defRPr>
            </a:lvl9pPr>
          </a:lstStyle>
          <a:p>
            <a:endParaRPr/>
          </a:p>
        </p:txBody>
      </p:sp>
    </p:spTree>
    <p:extLst>
      <p:ext uri="{BB962C8B-B14F-4D97-AF65-F5344CB8AC3E}">
        <p14:creationId xmlns:p14="http://schemas.microsoft.com/office/powerpoint/2010/main" val="3365296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8AB7-E381-4D7F-A4C7-7ED9CEF9F6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04F56D-34E9-4A23-963E-2CB72EF742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2AEC52-E228-4434-970D-ED51678FD9EF}"/>
              </a:ext>
            </a:extLst>
          </p:cNvPr>
          <p:cNvSpPr>
            <a:spLocks noGrp="1"/>
          </p:cNvSpPr>
          <p:nvPr>
            <p:ph type="dt" sz="half" idx="10"/>
          </p:nvPr>
        </p:nvSpPr>
        <p:spPr/>
        <p:txBody>
          <a:bodyPr/>
          <a:lstStyle/>
          <a:p>
            <a:fld id="{EBFF86CD-6DD6-411E-998B-024202820C11}" type="datetimeFigureOut">
              <a:rPr lang="en-US" smtClean="0"/>
              <a:t>27/06/2022</a:t>
            </a:fld>
            <a:endParaRPr lang="en-US"/>
          </a:p>
        </p:txBody>
      </p:sp>
      <p:sp>
        <p:nvSpPr>
          <p:cNvPr id="5" name="Footer Placeholder 4">
            <a:extLst>
              <a:ext uri="{FF2B5EF4-FFF2-40B4-BE49-F238E27FC236}">
                <a16:creationId xmlns:a16="http://schemas.microsoft.com/office/drawing/2014/main" id="{4D0DFC7E-26F8-419B-8C4D-B584E9EB0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94C40-4663-46AE-A2E1-EE5DCBC432A7}"/>
              </a:ext>
            </a:extLst>
          </p:cNvPr>
          <p:cNvSpPr>
            <a:spLocks noGrp="1"/>
          </p:cNvSpPr>
          <p:nvPr>
            <p:ph type="sldNum" sz="quarter" idx="12"/>
          </p:nvPr>
        </p:nvSpPr>
        <p:spPr/>
        <p:txBody>
          <a:bodyPr/>
          <a:lstStyle/>
          <a:p>
            <a:fld id="{3388B964-12DE-41A5-9FAF-053C8062972C}" type="slidenum">
              <a:rPr lang="en-US" smtClean="0"/>
              <a:t>‹#›</a:t>
            </a:fld>
            <a:endParaRPr lang="en-US"/>
          </a:p>
        </p:txBody>
      </p:sp>
    </p:spTree>
    <p:extLst>
      <p:ext uri="{BB962C8B-B14F-4D97-AF65-F5344CB8AC3E}">
        <p14:creationId xmlns:p14="http://schemas.microsoft.com/office/powerpoint/2010/main" val="172681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7D8E-2435-4650-8A53-98D4FDFF5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A91EEA-A209-44D4-951F-1EF6721A7E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9236FA-E33C-4CA4-9A29-24C156EE676D}"/>
              </a:ext>
            </a:extLst>
          </p:cNvPr>
          <p:cNvSpPr>
            <a:spLocks noGrp="1"/>
          </p:cNvSpPr>
          <p:nvPr>
            <p:ph type="dt" sz="half" idx="10"/>
          </p:nvPr>
        </p:nvSpPr>
        <p:spPr/>
        <p:txBody>
          <a:bodyPr/>
          <a:lstStyle/>
          <a:p>
            <a:fld id="{EBFF86CD-6DD6-411E-998B-024202820C11}" type="datetimeFigureOut">
              <a:rPr lang="en-US" smtClean="0"/>
              <a:t>27/06/2022</a:t>
            </a:fld>
            <a:endParaRPr lang="en-US"/>
          </a:p>
        </p:txBody>
      </p:sp>
      <p:sp>
        <p:nvSpPr>
          <p:cNvPr id="5" name="Footer Placeholder 4">
            <a:extLst>
              <a:ext uri="{FF2B5EF4-FFF2-40B4-BE49-F238E27FC236}">
                <a16:creationId xmlns:a16="http://schemas.microsoft.com/office/drawing/2014/main" id="{8DD7CE63-C974-48B2-BC5D-D4C135B46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3789F-366C-443C-81F9-D2A1D8694733}"/>
              </a:ext>
            </a:extLst>
          </p:cNvPr>
          <p:cNvSpPr>
            <a:spLocks noGrp="1"/>
          </p:cNvSpPr>
          <p:nvPr>
            <p:ph type="sldNum" sz="quarter" idx="12"/>
          </p:nvPr>
        </p:nvSpPr>
        <p:spPr/>
        <p:txBody>
          <a:bodyPr/>
          <a:lstStyle/>
          <a:p>
            <a:fld id="{3388B964-12DE-41A5-9FAF-053C8062972C}" type="slidenum">
              <a:rPr lang="en-US" smtClean="0"/>
              <a:t>‹#›</a:t>
            </a:fld>
            <a:endParaRPr lang="en-US"/>
          </a:p>
        </p:txBody>
      </p:sp>
    </p:spTree>
    <p:extLst>
      <p:ext uri="{BB962C8B-B14F-4D97-AF65-F5344CB8AC3E}">
        <p14:creationId xmlns:p14="http://schemas.microsoft.com/office/powerpoint/2010/main" val="133683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BF51-BBB2-4E2A-B07B-F4BC01307F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C4FFCE-0BF4-485D-9AF5-69EDA58670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05E46-ADE1-4B6C-A3F2-663638BDA1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664247-34B1-491E-9623-41C29D40D441}"/>
              </a:ext>
            </a:extLst>
          </p:cNvPr>
          <p:cNvSpPr>
            <a:spLocks noGrp="1"/>
          </p:cNvSpPr>
          <p:nvPr>
            <p:ph type="dt" sz="half" idx="10"/>
          </p:nvPr>
        </p:nvSpPr>
        <p:spPr/>
        <p:txBody>
          <a:bodyPr/>
          <a:lstStyle/>
          <a:p>
            <a:fld id="{EBFF86CD-6DD6-411E-998B-024202820C11}" type="datetimeFigureOut">
              <a:rPr lang="en-US" smtClean="0"/>
              <a:t>27/06/2022</a:t>
            </a:fld>
            <a:endParaRPr lang="en-US"/>
          </a:p>
        </p:txBody>
      </p:sp>
      <p:sp>
        <p:nvSpPr>
          <p:cNvPr id="6" name="Footer Placeholder 5">
            <a:extLst>
              <a:ext uri="{FF2B5EF4-FFF2-40B4-BE49-F238E27FC236}">
                <a16:creationId xmlns:a16="http://schemas.microsoft.com/office/drawing/2014/main" id="{5C5513E8-0891-4BB1-A706-4B79D76B8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8BCE0-EF4F-4403-9F1B-AF884FEABAEC}"/>
              </a:ext>
            </a:extLst>
          </p:cNvPr>
          <p:cNvSpPr>
            <a:spLocks noGrp="1"/>
          </p:cNvSpPr>
          <p:nvPr>
            <p:ph type="sldNum" sz="quarter" idx="12"/>
          </p:nvPr>
        </p:nvSpPr>
        <p:spPr/>
        <p:txBody>
          <a:bodyPr/>
          <a:lstStyle/>
          <a:p>
            <a:fld id="{3388B964-12DE-41A5-9FAF-053C8062972C}" type="slidenum">
              <a:rPr lang="en-US" smtClean="0"/>
              <a:t>‹#›</a:t>
            </a:fld>
            <a:endParaRPr lang="en-US"/>
          </a:p>
        </p:txBody>
      </p:sp>
    </p:spTree>
    <p:extLst>
      <p:ext uri="{BB962C8B-B14F-4D97-AF65-F5344CB8AC3E}">
        <p14:creationId xmlns:p14="http://schemas.microsoft.com/office/powerpoint/2010/main" val="1659202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2F58C-4E5B-44B6-8C11-5E0E0E19F9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D022F6-A6AB-4F83-97E4-696292583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1A8AD8-55E8-4099-875D-CAE6B7D40F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3F11FD-EEE3-42B1-B706-2A3387076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B93153-B965-431E-AA24-B27145DBCF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2DB826-FDF1-43E4-AA20-3BAD6AE75E3F}"/>
              </a:ext>
            </a:extLst>
          </p:cNvPr>
          <p:cNvSpPr>
            <a:spLocks noGrp="1"/>
          </p:cNvSpPr>
          <p:nvPr>
            <p:ph type="dt" sz="half" idx="10"/>
          </p:nvPr>
        </p:nvSpPr>
        <p:spPr/>
        <p:txBody>
          <a:bodyPr/>
          <a:lstStyle/>
          <a:p>
            <a:fld id="{EBFF86CD-6DD6-411E-998B-024202820C11}" type="datetimeFigureOut">
              <a:rPr lang="en-US" smtClean="0"/>
              <a:t>27/06/2022</a:t>
            </a:fld>
            <a:endParaRPr lang="en-US"/>
          </a:p>
        </p:txBody>
      </p:sp>
      <p:sp>
        <p:nvSpPr>
          <p:cNvPr id="8" name="Footer Placeholder 7">
            <a:extLst>
              <a:ext uri="{FF2B5EF4-FFF2-40B4-BE49-F238E27FC236}">
                <a16:creationId xmlns:a16="http://schemas.microsoft.com/office/drawing/2014/main" id="{0D8D3B9C-0665-49B2-90F6-A16E3A95BD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E9F5B4-D15C-4CF8-B6E7-F41C6D645A7C}"/>
              </a:ext>
            </a:extLst>
          </p:cNvPr>
          <p:cNvSpPr>
            <a:spLocks noGrp="1"/>
          </p:cNvSpPr>
          <p:nvPr>
            <p:ph type="sldNum" sz="quarter" idx="12"/>
          </p:nvPr>
        </p:nvSpPr>
        <p:spPr/>
        <p:txBody>
          <a:bodyPr/>
          <a:lstStyle/>
          <a:p>
            <a:fld id="{3388B964-12DE-41A5-9FAF-053C8062972C}" type="slidenum">
              <a:rPr lang="en-US" smtClean="0"/>
              <a:t>‹#›</a:t>
            </a:fld>
            <a:endParaRPr lang="en-US"/>
          </a:p>
        </p:txBody>
      </p:sp>
    </p:spTree>
    <p:extLst>
      <p:ext uri="{BB962C8B-B14F-4D97-AF65-F5344CB8AC3E}">
        <p14:creationId xmlns:p14="http://schemas.microsoft.com/office/powerpoint/2010/main" val="3177914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5E47-EAA9-4CF3-A039-6AE81AF0AD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8F45F1-34C0-49D1-A51B-A1ED9621F451}"/>
              </a:ext>
            </a:extLst>
          </p:cNvPr>
          <p:cNvSpPr>
            <a:spLocks noGrp="1"/>
          </p:cNvSpPr>
          <p:nvPr>
            <p:ph type="dt" sz="half" idx="10"/>
          </p:nvPr>
        </p:nvSpPr>
        <p:spPr/>
        <p:txBody>
          <a:bodyPr/>
          <a:lstStyle/>
          <a:p>
            <a:fld id="{EBFF86CD-6DD6-411E-998B-024202820C11}" type="datetimeFigureOut">
              <a:rPr lang="en-US" smtClean="0"/>
              <a:t>27/06/2022</a:t>
            </a:fld>
            <a:endParaRPr lang="en-US"/>
          </a:p>
        </p:txBody>
      </p:sp>
      <p:sp>
        <p:nvSpPr>
          <p:cNvPr id="4" name="Footer Placeholder 3">
            <a:extLst>
              <a:ext uri="{FF2B5EF4-FFF2-40B4-BE49-F238E27FC236}">
                <a16:creationId xmlns:a16="http://schemas.microsoft.com/office/drawing/2014/main" id="{B3A5D32A-25AF-4741-9CB9-30EAE96FB2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4B3A28-B36F-4EB5-9607-BA4CD637FDC2}"/>
              </a:ext>
            </a:extLst>
          </p:cNvPr>
          <p:cNvSpPr>
            <a:spLocks noGrp="1"/>
          </p:cNvSpPr>
          <p:nvPr>
            <p:ph type="sldNum" sz="quarter" idx="12"/>
          </p:nvPr>
        </p:nvSpPr>
        <p:spPr/>
        <p:txBody>
          <a:bodyPr/>
          <a:lstStyle/>
          <a:p>
            <a:fld id="{3388B964-12DE-41A5-9FAF-053C8062972C}" type="slidenum">
              <a:rPr lang="en-US" smtClean="0"/>
              <a:t>‹#›</a:t>
            </a:fld>
            <a:endParaRPr lang="en-US"/>
          </a:p>
        </p:txBody>
      </p:sp>
    </p:spTree>
    <p:extLst>
      <p:ext uri="{BB962C8B-B14F-4D97-AF65-F5344CB8AC3E}">
        <p14:creationId xmlns:p14="http://schemas.microsoft.com/office/powerpoint/2010/main" val="190067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022CC7-7FB8-4C6C-A1B7-28B9A2406524}"/>
              </a:ext>
            </a:extLst>
          </p:cNvPr>
          <p:cNvSpPr>
            <a:spLocks noGrp="1"/>
          </p:cNvSpPr>
          <p:nvPr>
            <p:ph type="dt" sz="half" idx="10"/>
          </p:nvPr>
        </p:nvSpPr>
        <p:spPr/>
        <p:txBody>
          <a:bodyPr/>
          <a:lstStyle/>
          <a:p>
            <a:fld id="{EBFF86CD-6DD6-411E-998B-024202820C11}" type="datetimeFigureOut">
              <a:rPr lang="en-US" smtClean="0"/>
              <a:t>27/06/2022</a:t>
            </a:fld>
            <a:endParaRPr lang="en-US"/>
          </a:p>
        </p:txBody>
      </p:sp>
      <p:sp>
        <p:nvSpPr>
          <p:cNvPr id="3" name="Footer Placeholder 2">
            <a:extLst>
              <a:ext uri="{FF2B5EF4-FFF2-40B4-BE49-F238E27FC236}">
                <a16:creationId xmlns:a16="http://schemas.microsoft.com/office/drawing/2014/main" id="{49442C1C-32C5-4A71-9CFA-645789348F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FB282C-4ED7-4EFD-BBBE-7E649FD565E8}"/>
              </a:ext>
            </a:extLst>
          </p:cNvPr>
          <p:cNvSpPr>
            <a:spLocks noGrp="1"/>
          </p:cNvSpPr>
          <p:nvPr>
            <p:ph type="sldNum" sz="quarter" idx="12"/>
          </p:nvPr>
        </p:nvSpPr>
        <p:spPr/>
        <p:txBody>
          <a:bodyPr/>
          <a:lstStyle/>
          <a:p>
            <a:fld id="{3388B964-12DE-41A5-9FAF-053C8062972C}" type="slidenum">
              <a:rPr lang="en-US" smtClean="0"/>
              <a:t>‹#›</a:t>
            </a:fld>
            <a:endParaRPr lang="en-US"/>
          </a:p>
        </p:txBody>
      </p:sp>
    </p:spTree>
    <p:extLst>
      <p:ext uri="{BB962C8B-B14F-4D97-AF65-F5344CB8AC3E}">
        <p14:creationId xmlns:p14="http://schemas.microsoft.com/office/powerpoint/2010/main" val="207807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2326F-314D-4F11-876A-A6DD0CBAB2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097DD-0050-4A6C-8278-09DC45322C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DC0C08-C29A-4F53-A9ED-DFFEC902D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0754F2-4208-4DFB-8880-8C7DD3195D03}"/>
              </a:ext>
            </a:extLst>
          </p:cNvPr>
          <p:cNvSpPr>
            <a:spLocks noGrp="1"/>
          </p:cNvSpPr>
          <p:nvPr>
            <p:ph type="dt" sz="half" idx="10"/>
          </p:nvPr>
        </p:nvSpPr>
        <p:spPr/>
        <p:txBody>
          <a:bodyPr/>
          <a:lstStyle/>
          <a:p>
            <a:fld id="{EBFF86CD-6DD6-411E-998B-024202820C11}" type="datetimeFigureOut">
              <a:rPr lang="en-US" smtClean="0"/>
              <a:t>27/06/2022</a:t>
            </a:fld>
            <a:endParaRPr lang="en-US"/>
          </a:p>
        </p:txBody>
      </p:sp>
      <p:sp>
        <p:nvSpPr>
          <p:cNvPr id="6" name="Footer Placeholder 5">
            <a:extLst>
              <a:ext uri="{FF2B5EF4-FFF2-40B4-BE49-F238E27FC236}">
                <a16:creationId xmlns:a16="http://schemas.microsoft.com/office/drawing/2014/main" id="{CF51A59A-A205-4E2C-8A83-C063CC6D73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B31EC4-778C-4A5B-9490-64AC520139D3}"/>
              </a:ext>
            </a:extLst>
          </p:cNvPr>
          <p:cNvSpPr>
            <a:spLocks noGrp="1"/>
          </p:cNvSpPr>
          <p:nvPr>
            <p:ph type="sldNum" sz="quarter" idx="12"/>
          </p:nvPr>
        </p:nvSpPr>
        <p:spPr/>
        <p:txBody>
          <a:bodyPr/>
          <a:lstStyle/>
          <a:p>
            <a:fld id="{3388B964-12DE-41A5-9FAF-053C8062972C}" type="slidenum">
              <a:rPr lang="en-US" smtClean="0"/>
              <a:t>‹#›</a:t>
            </a:fld>
            <a:endParaRPr lang="en-US"/>
          </a:p>
        </p:txBody>
      </p:sp>
    </p:spTree>
    <p:extLst>
      <p:ext uri="{BB962C8B-B14F-4D97-AF65-F5344CB8AC3E}">
        <p14:creationId xmlns:p14="http://schemas.microsoft.com/office/powerpoint/2010/main" val="1341437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F004-4861-4111-95DC-5E7024B8F0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3D3B78-F8D0-4B2B-96A1-EDFC06001F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A7DD85-3780-4BCB-BAE7-D5D4467F1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81474-ECB6-45BE-B2AA-9F02ECE0C5AB}"/>
              </a:ext>
            </a:extLst>
          </p:cNvPr>
          <p:cNvSpPr>
            <a:spLocks noGrp="1"/>
          </p:cNvSpPr>
          <p:nvPr>
            <p:ph type="dt" sz="half" idx="10"/>
          </p:nvPr>
        </p:nvSpPr>
        <p:spPr/>
        <p:txBody>
          <a:bodyPr/>
          <a:lstStyle/>
          <a:p>
            <a:fld id="{EBFF86CD-6DD6-411E-998B-024202820C11}" type="datetimeFigureOut">
              <a:rPr lang="en-US" smtClean="0"/>
              <a:t>27/06/2022</a:t>
            </a:fld>
            <a:endParaRPr lang="en-US"/>
          </a:p>
        </p:txBody>
      </p:sp>
      <p:sp>
        <p:nvSpPr>
          <p:cNvPr id="6" name="Footer Placeholder 5">
            <a:extLst>
              <a:ext uri="{FF2B5EF4-FFF2-40B4-BE49-F238E27FC236}">
                <a16:creationId xmlns:a16="http://schemas.microsoft.com/office/drawing/2014/main" id="{F29FC4BE-14E7-4EDD-B99D-AED6A900AF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4C2EE-A3A3-48DA-AB9D-8B6F982DE677}"/>
              </a:ext>
            </a:extLst>
          </p:cNvPr>
          <p:cNvSpPr>
            <a:spLocks noGrp="1"/>
          </p:cNvSpPr>
          <p:nvPr>
            <p:ph type="sldNum" sz="quarter" idx="12"/>
          </p:nvPr>
        </p:nvSpPr>
        <p:spPr/>
        <p:txBody>
          <a:bodyPr/>
          <a:lstStyle/>
          <a:p>
            <a:fld id="{3388B964-12DE-41A5-9FAF-053C8062972C}" type="slidenum">
              <a:rPr lang="en-US" smtClean="0"/>
              <a:t>‹#›</a:t>
            </a:fld>
            <a:endParaRPr lang="en-US"/>
          </a:p>
        </p:txBody>
      </p:sp>
    </p:spTree>
    <p:extLst>
      <p:ext uri="{BB962C8B-B14F-4D97-AF65-F5344CB8AC3E}">
        <p14:creationId xmlns:p14="http://schemas.microsoft.com/office/powerpoint/2010/main" val="188121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DBEA27-E6C3-401D-B01F-60C1C23EEA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B6384C-5B91-4A98-8EDE-94B15C0864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C1ED5-7A36-405D-A0B4-317260CF7D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FF86CD-6DD6-411E-998B-024202820C11}" type="datetimeFigureOut">
              <a:rPr lang="en-US" smtClean="0"/>
              <a:t>27/06/2022</a:t>
            </a:fld>
            <a:endParaRPr lang="en-US"/>
          </a:p>
        </p:txBody>
      </p:sp>
      <p:sp>
        <p:nvSpPr>
          <p:cNvPr id="5" name="Footer Placeholder 4">
            <a:extLst>
              <a:ext uri="{FF2B5EF4-FFF2-40B4-BE49-F238E27FC236}">
                <a16:creationId xmlns:a16="http://schemas.microsoft.com/office/drawing/2014/main" id="{BD79EDE5-1B02-4901-A7C0-D567BC3BEA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EE3516-F97B-4786-85D7-B794B2E233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8B964-12DE-41A5-9FAF-053C8062972C}" type="slidenum">
              <a:rPr lang="en-US" smtClean="0"/>
              <a:t>‹#›</a:t>
            </a:fld>
            <a:endParaRPr lang="en-US"/>
          </a:p>
        </p:txBody>
      </p:sp>
    </p:spTree>
    <p:extLst>
      <p:ext uri="{BB962C8B-B14F-4D97-AF65-F5344CB8AC3E}">
        <p14:creationId xmlns:p14="http://schemas.microsoft.com/office/powerpoint/2010/main" val="256509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audio" Target="../media/media1.mp3"/><Relationship Id="rId16" Type="http://schemas.openxmlformats.org/officeDocument/2006/relationships/image" Target="../media/image10.png"/><Relationship Id="rId1" Type="http://schemas.microsoft.com/office/2007/relationships/media" Target="../media/media1.mp3"/><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2.png"/><Relationship Id="rId1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1.jpg"/><Relationship Id="rId9" Type="http://schemas.microsoft.com/office/2007/relationships/hdphoto" Target="../media/hdphoto2.wdp"/><Relationship Id="rId1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slide" Target="slide1.xml"/><Relationship Id="rId2" Type="http://schemas.openxmlformats.org/officeDocument/2006/relationships/audio" Target="../media/media2.wav"/><Relationship Id="rId1" Type="http://schemas.microsoft.com/office/2007/relationships/media" Target="../media/media2.wav"/><Relationship Id="rId6" Type="http://schemas.microsoft.com/office/2007/relationships/hdphoto" Target="../media/hdphoto4.wdp"/><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image" Target="../media/image1.jpg"/><Relationship Id="rId9" Type="http://schemas.openxmlformats.org/officeDocument/2006/relationships/image" Target="../media/image14.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12" Type="http://schemas.openxmlformats.org/officeDocument/2006/relationships/image" Target="../media/image18.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jpg"/><Relationship Id="rId10" Type="http://schemas.microsoft.com/office/2007/relationships/hdphoto" Target="../media/hdphoto6.wdp"/><Relationship Id="rId4" Type="http://schemas.openxmlformats.org/officeDocument/2006/relationships/audio" Target="../media/audio1.wav"/><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microsoft.com/office/2007/relationships/hdphoto" Target="../media/hdphoto6.wdp"/><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11.png"/><Relationship Id="rId4" Type="http://schemas.openxmlformats.org/officeDocument/2006/relationships/image" Target="../media/image25.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star, night, night sky&#10;&#10;Description automatically generated">
            <a:extLst>
              <a:ext uri="{FF2B5EF4-FFF2-40B4-BE49-F238E27FC236}">
                <a16:creationId xmlns:a16="http://schemas.microsoft.com/office/drawing/2014/main" id="{2820F8CB-1DCC-4E75-A566-6B9DBF9B7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49" y="-17892"/>
            <a:ext cx="12192000" cy="6858000"/>
          </a:xfrm>
          <a:prstGeom prst="rect">
            <a:avLst/>
          </a:prstGeom>
        </p:spPr>
      </p:pic>
      <p:sp>
        <p:nvSpPr>
          <p:cNvPr id="8" name="TextBox 7">
            <a:extLst>
              <a:ext uri="{FF2B5EF4-FFF2-40B4-BE49-F238E27FC236}">
                <a16:creationId xmlns:a16="http://schemas.microsoft.com/office/drawing/2014/main" id="{A99F8F41-F09B-4D41-B0CC-91F897F07BEF}"/>
              </a:ext>
            </a:extLst>
          </p:cNvPr>
          <p:cNvSpPr txBox="1"/>
          <p:nvPr/>
        </p:nvSpPr>
        <p:spPr>
          <a:xfrm>
            <a:off x="3046430" y="441454"/>
            <a:ext cx="5292437" cy="1569660"/>
          </a:xfrm>
          <a:prstGeom prst="rect">
            <a:avLst/>
          </a:prstGeom>
          <a:noFill/>
        </p:spPr>
        <p:txBody>
          <a:bodyPr wrap="square" rtlCol="0">
            <a:spAutoFit/>
          </a:bodyPr>
          <a:lstStyle/>
          <a:p>
            <a:pPr algn="ctr"/>
            <a:r>
              <a:rPr lang="en-US" sz="9600" dirty="0" err="1">
                <a:solidFill>
                  <a:srgbClr val="E7E6E6"/>
                </a:solidFill>
                <a:latin typeface="In your face, Joffrey! " panose="02000603000000000000" pitchFamily="2" charset="0"/>
              </a:rPr>
              <a:t>Nhóm</a:t>
            </a:r>
            <a:r>
              <a:rPr lang="en-US" sz="9600" dirty="0">
                <a:solidFill>
                  <a:srgbClr val="E7E6E6"/>
                </a:solidFill>
                <a:latin typeface="In your face, Joffrey! " panose="02000603000000000000" pitchFamily="2" charset="0"/>
              </a:rPr>
              <a:t> Hai</a:t>
            </a:r>
            <a:endParaRPr lang="vi-VN" sz="9600" dirty="0">
              <a:solidFill>
                <a:srgbClr val="E7E6E6"/>
              </a:solidFill>
            </a:endParaRPr>
          </a:p>
        </p:txBody>
      </p:sp>
      <p:pic>
        <p:nvPicPr>
          <p:cNvPr id="10" name="Picture 9" descr="Text&#10;&#10;Description automatically generated">
            <a:extLst>
              <a:ext uri="{FF2B5EF4-FFF2-40B4-BE49-F238E27FC236}">
                <a16:creationId xmlns:a16="http://schemas.microsoft.com/office/drawing/2014/main" id="{8B62E289-FF86-44DB-97A5-88553AC9B8D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281" b="32285" l="19141" r="27274">
                        <a14:foregroundMark x1="21694" y1="20612" x2="23777" y2="27134"/>
                        <a14:foregroundMark x1="23596" y1="19082" x2="24275" y2="25845"/>
                        <a14:foregroundMark x1="25181" y1="14815" x2="24864" y2="17150"/>
                        <a14:foregroundMark x1="25136" y1="26892" x2="25861" y2="25845"/>
                        <a14:foregroundMark x1="20245" y1="25362" x2="20743" y2="26812"/>
                        <a14:foregroundMark x1="20652" y1="24477" x2="21966" y2="26731"/>
                        <a14:foregroundMark x1="20380" y1="26006" x2="21196" y2="28019"/>
                        <a14:foregroundMark x1="20335" y1="25040" x2="21332" y2="26812"/>
                        <a14:foregroundMark x1="20833" y1="21095" x2="20471" y2="23269"/>
                        <a14:foregroundMark x1="21920" y1="20048" x2="21332" y2="25282"/>
                        <a14:foregroundMark x1="21060" y1="20209" x2="21060" y2="21659"/>
                        <a14:foregroundMark x1="21422" y1="17391" x2="21422" y2="19726"/>
                        <a14:foregroundMark x1="22418" y1="15862" x2="23279" y2="18921"/>
                        <a14:foregroundMark x1="23596" y1="18357" x2="23732" y2="19243"/>
                        <a14:foregroundMark x1="24094" y1="17069" x2="24139" y2="21095"/>
                        <a14:foregroundMark x1="21060" y1="28986" x2="22645" y2="28341"/>
                        <a14:foregroundMark x1="19520" y1="27134" x2="20833" y2="29630"/>
                        <a14:foregroundMark x1="20018" y1="25684" x2="21422" y2="24316"/>
                        <a14:foregroundMark x1="21694" y1="28261" x2="24321" y2="27536"/>
                      </a14:backgroundRemoval>
                    </a14:imgEffect>
                  </a14:imgLayer>
                </a14:imgProps>
              </a:ext>
              <a:ext uri="{28A0092B-C50C-407E-A947-70E740481C1C}">
                <a14:useLocalDpi xmlns:a14="http://schemas.microsoft.com/office/drawing/2010/main" val="0"/>
              </a:ext>
            </a:extLst>
          </a:blip>
          <a:srcRect l="18124" t="7531" r="71709" b="64964"/>
          <a:stretch/>
        </p:blipFill>
        <p:spPr>
          <a:xfrm>
            <a:off x="640781" y="5178005"/>
            <a:ext cx="1172203" cy="1783786"/>
          </a:xfrm>
          <a:prstGeom prst="rect">
            <a:avLst/>
          </a:prstGeom>
        </p:spPr>
      </p:pic>
      <p:pic>
        <p:nvPicPr>
          <p:cNvPr id="12" name="Picture 11" descr="Text&#10;&#10;Description automatically generated">
            <a:extLst>
              <a:ext uri="{FF2B5EF4-FFF2-40B4-BE49-F238E27FC236}">
                <a16:creationId xmlns:a16="http://schemas.microsoft.com/office/drawing/2014/main" id="{1D4988F6-9561-4412-92D8-1EB146E61D37}"/>
              </a:ext>
            </a:extLst>
          </p:cNvPr>
          <p:cNvPicPr>
            <a:picLocks noChangeAspect="1"/>
          </p:cNvPicPr>
          <p:nvPr/>
        </p:nvPicPr>
        <p:blipFill rotWithShape="1">
          <a:blip r:embed="rId7">
            <a:extLst>
              <a:ext uri="{BEBA8EAE-BF5A-486C-A8C5-ECC9F3942E4B}">
                <a14:imgProps xmlns:a14="http://schemas.microsoft.com/office/drawing/2010/main">
                  <a14:imgLayer r:embed="rId6">
                    <a14:imgEffect>
                      <a14:backgroundRemoval t="85588" b="98390" l="28578" r="71060">
                        <a14:foregroundMark x1="31975" y1="89775" x2="31975" y2="89775"/>
                        <a14:foregroundMark x1="29891" y1="89936" x2="31839" y2="95813"/>
                        <a14:foregroundMark x1="33560" y1="91868" x2="32382" y2="93881"/>
                        <a14:foregroundMark x1="39810" y1="88808" x2="41621" y2="92593"/>
                        <a14:foregroundMark x1="43161" y1="90741" x2="42618" y2="92995"/>
                        <a14:foregroundMark x1="37681" y1="90902" x2="38949" y2="92995"/>
                        <a14:foregroundMark x1="39810" y1="94847" x2="40987" y2="95411"/>
                        <a14:foregroundMark x1="48098" y1="88245" x2="50272" y2="92754"/>
                        <a14:foregroundMark x1="52310" y1="90580" x2="51540" y2="94042"/>
                        <a14:foregroundMark x1="47056" y1="90338" x2="48415" y2="94122"/>
                        <a14:foregroundMark x1="42301" y1="94283" x2="43569" y2="93156"/>
                        <a14:foregroundMark x1="50362" y1="89211" x2="51585" y2="91868"/>
                        <a14:foregroundMark x1="52400" y1="91143" x2="51359" y2="94605"/>
                        <a14:foregroundMark x1="48732" y1="91868" x2="50362" y2="91868"/>
                        <a14:foregroundMark x1="49728" y1="94847" x2="49728" y2="94847"/>
                        <a14:foregroundMark x1="49638" y1="95250" x2="49638" y2="95250"/>
                        <a14:foregroundMark x1="49592" y1="95733" x2="50589" y2="95733"/>
                        <a14:foregroundMark x1="28623" y1="91304" x2="30118" y2="94605"/>
                        <a14:foregroundMark x1="32563" y1="94686" x2="33333" y2="90499"/>
                        <a14:foregroundMark x1="31069" y1="88486" x2="32473" y2="93156"/>
                        <a14:foregroundMark x1="33696" y1="91063" x2="32473" y2="94686"/>
                        <a14:foregroundMark x1="31295" y1="90338" x2="32065" y2="92351"/>
                        <a14:foregroundMark x1="30254" y1="88808" x2="30888" y2="90338"/>
                        <a14:foregroundMark x1="40263" y1="86393" x2="40263" y2="86393"/>
                        <a14:foregroundMark x1="67708" y1="88808" x2="68614" y2="90499"/>
                        <a14:foregroundMark x1="68886" y1="89211" x2="67210" y2="93881"/>
                        <a14:foregroundMark x1="69746" y1="89452" x2="70199" y2="95572"/>
                        <a14:foregroundMark x1="70652" y1="94283" x2="71060" y2="91143"/>
                        <a14:foregroundMark x1="66667" y1="88486" x2="66621" y2="92432"/>
                        <a14:foregroundMark x1="67527" y1="94605" x2="68569" y2="95250"/>
                        <a14:foregroundMark x1="50362" y1="90499" x2="51766" y2="94042"/>
                        <a14:foregroundMark x1="57156" y1="93881" x2="59828" y2="94847"/>
                        <a14:foregroundMark x1="59103" y1="96296" x2="59103" y2="96296"/>
                        <a14:foregroundMark x1="69112" y1="85990" x2="69112" y2="85990"/>
                        <a14:foregroundMark x1="30571" y1="86071" x2="30571" y2="86071"/>
                        <a14:foregroundMark x1="40806" y1="85990" x2="40806" y2="85990"/>
                      </a14:backgroundRemoval>
                    </a14:imgEffect>
                  </a14:imgLayer>
                </a14:imgProps>
              </a:ext>
              <a:ext uri="{28A0092B-C50C-407E-A947-70E740481C1C}">
                <a14:useLocalDpi xmlns:a14="http://schemas.microsoft.com/office/drawing/2010/main" val="0"/>
              </a:ext>
            </a:extLst>
          </a:blip>
          <a:srcRect l="27258" t="84020" r="26810"/>
          <a:stretch/>
        </p:blipFill>
        <p:spPr>
          <a:xfrm>
            <a:off x="3356346" y="5779731"/>
            <a:ext cx="5600075" cy="1078269"/>
          </a:xfrm>
          <a:prstGeom prst="rect">
            <a:avLst/>
          </a:prstGeom>
        </p:spPr>
      </p:pic>
      <p:sp>
        <p:nvSpPr>
          <p:cNvPr id="13" name="Rectangle: Rounded Corners 12">
            <a:extLst>
              <a:ext uri="{FF2B5EF4-FFF2-40B4-BE49-F238E27FC236}">
                <a16:creationId xmlns:a16="http://schemas.microsoft.com/office/drawing/2014/main" id="{E5002150-068A-4510-9483-F7D7D144CDAB}"/>
              </a:ext>
            </a:extLst>
          </p:cNvPr>
          <p:cNvSpPr/>
          <p:nvPr/>
        </p:nvSpPr>
        <p:spPr>
          <a:xfrm>
            <a:off x="3763011" y="3947508"/>
            <a:ext cx="2182483" cy="871268"/>
          </a:xfrm>
          <a:prstGeom prst="roundRect">
            <a:avLst>
              <a:gd name="adj" fmla="val 11273"/>
            </a:avLst>
          </a:prstGeom>
          <a:solidFill>
            <a:srgbClr val="000000"/>
          </a:solidFill>
          <a:ln w="38100">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E7E6E6"/>
                </a:solidFill>
                <a:latin typeface="In your face, Joffrey! " panose="02000603000000000000" pitchFamily="2" charset="0"/>
              </a:rPr>
              <a:t>MEMBERS</a:t>
            </a:r>
            <a:endParaRPr lang="vi-VN" sz="2400" dirty="0">
              <a:solidFill>
                <a:srgbClr val="E7E6E6"/>
              </a:solidFill>
            </a:endParaRPr>
          </a:p>
        </p:txBody>
      </p:sp>
      <p:sp>
        <p:nvSpPr>
          <p:cNvPr id="14" name="Rectangle: Rounded Corners 13">
            <a:extLst>
              <a:ext uri="{FF2B5EF4-FFF2-40B4-BE49-F238E27FC236}">
                <a16:creationId xmlns:a16="http://schemas.microsoft.com/office/drawing/2014/main" id="{78EFD137-BD75-43DC-BEE3-89588CB53DEF}"/>
              </a:ext>
            </a:extLst>
          </p:cNvPr>
          <p:cNvSpPr/>
          <p:nvPr/>
        </p:nvSpPr>
        <p:spPr>
          <a:xfrm>
            <a:off x="6156384" y="3976778"/>
            <a:ext cx="2182483" cy="871268"/>
          </a:xfrm>
          <a:prstGeom prst="roundRect">
            <a:avLst>
              <a:gd name="adj" fmla="val 11273"/>
            </a:avLst>
          </a:prstGeom>
          <a:solidFill>
            <a:srgbClr val="000000"/>
          </a:solidFill>
          <a:ln w="38100">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E7E6E6"/>
                </a:solidFill>
                <a:latin typeface="In your face, Joffrey! " panose="02000603000000000000" pitchFamily="2" charset="0"/>
              </a:rPr>
              <a:t>STARS</a:t>
            </a:r>
            <a:endParaRPr lang="vi-VN" sz="3600" dirty="0">
              <a:solidFill>
                <a:srgbClr val="E7E6E6"/>
              </a:solidFill>
            </a:endParaRPr>
          </a:p>
        </p:txBody>
      </p:sp>
      <p:sp>
        <p:nvSpPr>
          <p:cNvPr id="15" name="Rectangle: Rounded Corners 14">
            <a:extLst>
              <a:ext uri="{FF2B5EF4-FFF2-40B4-BE49-F238E27FC236}">
                <a16:creationId xmlns:a16="http://schemas.microsoft.com/office/drawing/2014/main" id="{4500E1F0-7C2A-41BA-B026-91FA11CB80A0}"/>
              </a:ext>
            </a:extLst>
          </p:cNvPr>
          <p:cNvSpPr/>
          <p:nvPr/>
        </p:nvSpPr>
        <p:spPr>
          <a:xfrm>
            <a:off x="6156384" y="5029199"/>
            <a:ext cx="2182483" cy="526212"/>
          </a:xfrm>
          <a:prstGeom prst="roundRect">
            <a:avLst>
              <a:gd name="adj" fmla="val 11273"/>
            </a:avLst>
          </a:prstGeom>
          <a:solidFill>
            <a:srgbClr val="000000"/>
          </a:solidFill>
          <a:ln w="38100">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E7E6E6"/>
                </a:solidFill>
                <a:latin typeface="In your face, Joffrey! " panose="02000603000000000000" pitchFamily="2" charset="0"/>
              </a:rPr>
              <a:t>FREE PLAY</a:t>
            </a:r>
            <a:endParaRPr lang="vi-VN" sz="2800" dirty="0">
              <a:solidFill>
                <a:srgbClr val="E7E6E6"/>
              </a:solidFill>
            </a:endParaRPr>
          </a:p>
        </p:txBody>
      </p:sp>
      <p:sp>
        <p:nvSpPr>
          <p:cNvPr id="16" name="Rectangle: Rounded Corners 15">
            <a:extLst>
              <a:ext uri="{FF2B5EF4-FFF2-40B4-BE49-F238E27FC236}">
                <a16:creationId xmlns:a16="http://schemas.microsoft.com/office/drawing/2014/main" id="{C1FEC0A0-FBDF-47F0-B9A3-1AE4DD54BC50}"/>
              </a:ext>
            </a:extLst>
          </p:cNvPr>
          <p:cNvSpPr/>
          <p:nvPr/>
        </p:nvSpPr>
        <p:spPr>
          <a:xfrm>
            <a:off x="3778368" y="5029199"/>
            <a:ext cx="2182483" cy="526212"/>
          </a:xfrm>
          <a:prstGeom prst="roundRect">
            <a:avLst>
              <a:gd name="adj" fmla="val 11273"/>
            </a:avLst>
          </a:prstGeom>
          <a:solidFill>
            <a:srgbClr val="000000"/>
          </a:solidFill>
          <a:ln w="38100">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7E6E6"/>
                </a:solidFill>
                <a:latin typeface="In your face, Joffrey! " panose="02000603000000000000" pitchFamily="2" charset="0"/>
              </a:rPr>
              <a:t>HOW TO PLAY</a:t>
            </a:r>
            <a:endParaRPr lang="vi-VN" sz="2000" dirty="0">
              <a:solidFill>
                <a:srgbClr val="E7E6E6"/>
              </a:solidFill>
            </a:endParaRPr>
          </a:p>
        </p:txBody>
      </p:sp>
      <p:pic>
        <p:nvPicPr>
          <p:cNvPr id="20" name="Picture 19">
            <a:extLst>
              <a:ext uri="{FF2B5EF4-FFF2-40B4-BE49-F238E27FC236}">
                <a16:creationId xmlns:a16="http://schemas.microsoft.com/office/drawing/2014/main" id="{4DC03C16-4733-4B94-B9C1-B2FCEFD6430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4638" b="95572" l="7518" r="18750">
                        <a14:foregroundMark x1="10643" y1="88889" x2="11368" y2="90177"/>
                        <a14:foregroundMark x1="10915" y1="91546" x2="11911" y2="91868"/>
                        <a14:foregroundMark x1="16304" y1="81240" x2="16984" y2="82448"/>
                        <a14:foregroundMark x1="17255" y1="82931" x2="17437" y2="83977"/>
                        <a14:foregroundMark x1="17572" y1="83414" x2="17255" y2="86071"/>
                        <a14:foregroundMark x1="16350" y1="81481" x2="17165" y2="82448"/>
                        <a14:foregroundMark x1="16440" y1="81320" x2="16984" y2="82448"/>
                        <a14:foregroundMark x1="16712" y1="80837" x2="17165" y2="82287"/>
                        <a14:foregroundMark x1="15127" y1="74638" x2="15761" y2="75523"/>
                        <a14:foregroundMark x1="16033" y1="74638" x2="16033" y2="74638"/>
                        <a14:foregroundMark x1="14130" y1="77214" x2="14447" y2="88325"/>
                        <a14:foregroundMark x1="14447" y1="88325" x2="14447" y2="88325"/>
                        <a14:foregroundMark x1="14719" y1="82206" x2="14855" y2="88728"/>
                        <a14:foregroundMark x1="10779" y1="89211" x2="12455" y2="92271"/>
                        <a14:foregroundMark x1="9420" y1="80998" x2="11730" y2="85105"/>
                        <a14:foregroundMark x1="8469" y1="78663" x2="10371" y2="83655"/>
                        <a14:foregroundMark x1="7518" y1="76248" x2="8650" y2="80274"/>
                        <a14:foregroundMark x1="12545" y1="93076" x2="13179" y2="93720"/>
                        <a14:foregroundMark x1="13225" y1="94444" x2="13859" y2="94444"/>
                        <a14:foregroundMark x1="10371" y1="90580" x2="11730" y2="93559"/>
                        <a14:foregroundMark x1="12002" y1="92271" x2="12953" y2="93478"/>
                        <a14:foregroundMark x1="12274" y1="92834" x2="13361" y2="93237"/>
                        <a14:foregroundMark x1="14719" y1="76731" x2="15353" y2="81481"/>
                        <a14:foregroundMark x1="15399" y1="80998" x2="15399" y2="82287"/>
                        <a14:foregroundMark x1="12047" y1="77053" x2="13089" y2="76490"/>
                        <a14:foregroundMark x1="10643" y1="78905" x2="11866" y2="77697"/>
                      </a14:backgroundRemoval>
                    </a14:imgEffect>
                  </a14:imgLayer>
                </a14:imgProps>
              </a:ext>
            </a:extLst>
          </a:blip>
          <a:srcRect l="6484" t="72307" r="79874" b="1682"/>
          <a:stretch/>
        </p:blipFill>
        <p:spPr>
          <a:xfrm rot="19874567">
            <a:off x="1788652" y="941957"/>
            <a:ext cx="1663191" cy="1783786"/>
          </a:xfrm>
          <a:prstGeom prst="rect">
            <a:avLst/>
          </a:prstGeom>
        </p:spPr>
      </p:pic>
      <p:pic>
        <p:nvPicPr>
          <p:cNvPr id="24" name="Picture 23">
            <a:extLst>
              <a:ext uri="{FF2B5EF4-FFF2-40B4-BE49-F238E27FC236}">
                <a16:creationId xmlns:a16="http://schemas.microsoft.com/office/drawing/2014/main" id="{1AA4B251-8BB5-4062-BBFF-9F5C2DAB62AA}"/>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43602" b="54645" l="4343" r="13700">
                        <a14:foregroundMark x1="11232" y1="51530" x2="11277" y2="51852"/>
                        <a14:foregroundMark x1="10553" y1="47585" x2="11277" y2="49597"/>
                        <a14:foregroundMark x1="10371" y1="46860" x2="10915" y2="48873"/>
                        <a14:foregroundMark x1="11322" y1="47343" x2="11866" y2="49678"/>
                        <a14:foregroundMark x1="11005" y1="46618" x2="11413" y2="47343"/>
                        <a14:foregroundMark x1="10643" y1="46377" x2="11232" y2="46940"/>
                        <a14:foregroundMark x1="10417" y1="46538" x2="5752" y2="46457"/>
                        <a14:foregroundMark x1="5752" y1="46457" x2="4620" y2="48148"/>
                      </a14:backgroundRemoval>
                    </a14:imgEffect>
                  </a14:imgLayer>
                </a14:imgProps>
              </a:ext>
            </a:extLst>
          </a:blip>
          <a:srcRect l="3173" t="42222" r="85130" b="43975"/>
          <a:stretch/>
        </p:blipFill>
        <p:spPr>
          <a:xfrm>
            <a:off x="10539630" y="5555411"/>
            <a:ext cx="1426122" cy="946579"/>
          </a:xfrm>
          <a:prstGeom prst="rect">
            <a:avLst/>
          </a:prstGeom>
        </p:spPr>
      </p:pic>
      <p:pic>
        <p:nvPicPr>
          <p:cNvPr id="26" name="Picture 25">
            <a:extLst>
              <a:ext uri="{FF2B5EF4-FFF2-40B4-BE49-F238E27FC236}">
                <a16:creationId xmlns:a16="http://schemas.microsoft.com/office/drawing/2014/main" id="{9A8D6129-43B5-4967-AD40-8F6D198B7D34}"/>
              </a:ext>
            </a:extLst>
          </p:cNvPr>
          <p:cNvPicPr>
            <a:picLocks noChangeAspect="1"/>
          </p:cNvPicPr>
          <p:nvPr/>
        </p:nvPicPr>
        <p:blipFill rotWithShape="1">
          <a:blip r:embed="rId12">
            <a:extLst>
              <a:ext uri="{BEBA8EAE-BF5A-486C-A8C5-ECC9F3942E4B}">
                <a14:imgProps xmlns:a14="http://schemas.microsoft.com/office/drawing/2010/main">
                  <a14:imgLayer r:embed="rId11">
                    <a14:imgEffect>
                      <a14:backgroundRemoval t="16828" b="33253" l="70743" r="80118">
                        <a14:foregroundMark x1="72917" y1="25845" x2="73822" y2="28583"/>
                        <a14:foregroundMark x1="72826" y1="24960" x2="73822" y2="27053"/>
                        <a14:foregroundMark x1="74638" y1="22625" x2="76087" y2="25201"/>
                        <a14:foregroundMark x1="75408" y1="22705" x2="76721" y2="25604"/>
                        <a14:foregroundMark x1="72509" y1="25845" x2="73234" y2="27697"/>
                        <a14:foregroundMark x1="72645" y1="27939" x2="72871" y2="28824"/>
                        <a14:foregroundMark x1="72781" y1="28986" x2="74321" y2="27939"/>
                        <a14:foregroundMark x1="74321" y1="27858" x2="72509" y2="28100"/>
                        <a14:foregroundMark x1="72418" y1="24960" x2="73415" y2="24074"/>
                        <a14:foregroundMark x1="70833" y1="24879" x2="71105" y2="26490"/>
                        <a14:foregroundMark x1="72147" y1="26006" x2="72645" y2="28180"/>
                        <a14:foregroundMark x1="73460" y1="24799" x2="74411" y2="27456"/>
                        <a14:foregroundMark x1="77174" y1="32850" x2="77219" y2="33011"/>
                        <a14:foregroundMark x1="77310" y1="33333" x2="77310" y2="33333"/>
                        <a14:foregroundMark x1="77219" y1="26248" x2="77717" y2="26248"/>
                        <a14:foregroundMark x1="75543" y1="28180" x2="75996" y2="28180"/>
                        <a14:foregroundMark x1="70969" y1="21659" x2="70969" y2="21659"/>
                        <a14:foregroundMark x1="72418" y1="20692" x2="74728" y2="19726"/>
                        <a14:foregroundMark x1="73053" y1="20209" x2="74366" y2="19646"/>
                        <a14:foregroundMark x1="73822" y1="19565" x2="75453" y2="19082"/>
                        <a14:foregroundMark x1="75543" y1="19082" x2="79982" y2="25201"/>
                        <a14:foregroundMark x1="80118" y1="25926" x2="79303" y2="27456"/>
                        <a14:foregroundMark x1="77446" y1="26248" x2="78216" y2="26973"/>
                        <a14:foregroundMark x1="70788" y1="23994" x2="72464" y2="20531"/>
                      </a14:backgroundRemoval>
                    </a14:imgEffect>
                  </a14:imgLayer>
                </a14:imgProps>
              </a:ext>
            </a:extLst>
          </a:blip>
          <a:srcRect l="70000" t="14805" r="18883" b="64945"/>
          <a:stretch/>
        </p:blipFill>
        <p:spPr>
          <a:xfrm>
            <a:off x="9587737" y="5029199"/>
            <a:ext cx="1355393" cy="1388758"/>
          </a:xfrm>
          <a:prstGeom prst="rect">
            <a:avLst/>
          </a:prstGeom>
        </p:spPr>
      </p:pic>
      <p:pic>
        <p:nvPicPr>
          <p:cNvPr id="28" name="Picture 27">
            <a:extLst>
              <a:ext uri="{FF2B5EF4-FFF2-40B4-BE49-F238E27FC236}">
                <a16:creationId xmlns:a16="http://schemas.microsoft.com/office/drawing/2014/main" id="{C2E66332-FD49-4D7B-AFF1-93C6F715CB18}"/>
              </a:ext>
            </a:extLst>
          </p:cNvPr>
          <p:cNvPicPr>
            <a:picLocks noChangeAspect="1"/>
          </p:cNvPicPr>
          <p:nvPr/>
        </p:nvPicPr>
        <p:blipFill rotWithShape="1">
          <a:blip r:embed="rId13">
            <a:extLst>
              <a:ext uri="{BEBA8EAE-BF5A-486C-A8C5-ECC9F3942E4B}">
                <a14:imgProps xmlns:a14="http://schemas.microsoft.com/office/drawing/2010/main">
                  <a14:imgLayer r:embed="rId11">
                    <a14:imgEffect>
                      <a14:backgroundRemoval t="66184" b="86957" l="87953" r="97283">
                        <a14:foregroundMark x1="88813" y1="77536" x2="88587" y2="80596"/>
                        <a14:foregroundMark x1="88043" y1="78986" x2="88587" y2="82287"/>
                        <a14:foregroundMark x1="90761" y1="87037" x2="92889" y2="84541"/>
                        <a14:foregroundMark x1="92618" y1="86554" x2="93478" y2="83736"/>
                        <a14:foregroundMark x1="97011" y1="72625" x2="96784" y2="76006"/>
                        <a14:foregroundMark x1="96920" y1="73671" x2="97283" y2="66667"/>
                        <a14:foregroundMark x1="97283" y1="66667" x2="92935" y2="72142"/>
                        <a14:foregroundMark x1="92935" y1="72142" x2="89266" y2="74477"/>
                        <a14:foregroundMark x1="89266" y1="74477" x2="89176" y2="74879"/>
                      </a14:backgroundRemoval>
                    </a14:imgEffect>
                  </a14:imgLayer>
                </a14:imgProps>
              </a:ext>
            </a:extLst>
          </a:blip>
          <a:srcRect l="87558" t="63802" r="1856" b="11008"/>
          <a:stretch/>
        </p:blipFill>
        <p:spPr>
          <a:xfrm>
            <a:off x="8942404" y="-67375"/>
            <a:ext cx="1290665" cy="1727508"/>
          </a:xfrm>
          <a:prstGeom prst="rect">
            <a:avLst/>
          </a:prstGeom>
        </p:spPr>
      </p:pic>
      <p:pic>
        <p:nvPicPr>
          <p:cNvPr id="30" name="Picture 29">
            <a:extLst>
              <a:ext uri="{FF2B5EF4-FFF2-40B4-BE49-F238E27FC236}">
                <a16:creationId xmlns:a16="http://schemas.microsoft.com/office/drawing/2014/main" id="{E3CA0E57-721B-43FC-97DE-CC76BB3BB1D5}"/>
              </a:ext>
            </a:extLst>
          </p:cNvPr>
          <p:cNvPicPr>
            <a:picLocks noChangeAspect="1"/>
          </p:cNvPicPr>
          <p:nvPr/>
        </p:nvPicPr>
        <p:blipFill rotWithShape="1">
          <a:blip r:embed="rId14">
            <a:extLst>
              <a:ext uri="{BEBA8EAE-BF5A-486C-A8C5-ECC9F3942E4B}">
                <a14:imgProps xmlns:a14="http://schemas.microsoft.com/office/drawing/2010/main">
                  <a14:imgLayer r:embed="rId11">
                    <a14:imgEffect>
                      <a14:backgroundRemoval t="54831" b="77778" l="77264" r="87772">
                        <a14:foregroundMark x1="82971" y1="58293" x2="85598" y2="65298"/>
                        <a14:foregroundMark x1="79076" y1="59098" x2="78895" y2="63366"/>
                        <a14:foregroundMark x1="79348" y1="57810" x2="80933" y2="56361"/>
                        <a14:foregroundMark x1="78442" y1="60306" x2="78442" y2="60306"/>
                        <a14:foregroundMark x1="78351" y1="59742" x2="78533" y2="60467"/>
                        <a14:foregroundMark x1="83877" y1="73833" x2="87183" y2="75604"/>
                        <a14:foregroundMark x1="87817" y1="75765" x2="87817" y2="75765"/>
                        <a14:foregroundMark x1="77264" y1="76248" x2="77627" y2="77778"/>
                      </a14:backgroundRemoval>
                    </a14:imgEffect>
                  </a14:imgLayer>
                </a14:imgProps>
              </a:ext>
            </a:extLst>
          </a:blip>
          <a:srcRect l="76071" t="52127" r="11429" b="20044"/>
          <a:stretch/>
        </p:blipFill>
        <p:spPr>
          <a:xfrm rot="19710751">
            <a:off x="761305" y="2713449"/>
            <a:ext cx="1524000" cy="1908502"/>
          </a:xfrm>
          <a:prstGeom prst="rect">
            <a:avLst/>
          </a:prstGeom>
        </p:spPr>
      </p:pic>
      <p:pic>
        <p:nvPicPr>
          <p:cNvPr id="34" name="Picture 33">
            <a:extLst>
              <a:ext uri="{FF2B5EF4-FFF2-40B4-BE49-F238E27FC236}">
                <a16:creationId xmlns:a16="http://schemas.microsoft.com/office/drawing/2014/main" id="{0D81E397-FC4C-4A63-BD1D-39896E49CBBC}"/>
              </a:ext>
            </a:extLst>
          </p:cNvPr>
          <p:cNvPicPr>
            <a:picLocks noChangeAspect="1"/>
          </p:cNvPicPr>
          <p:nvPr/>
        </p:nvPicPr>
        <p:blipFill rotWithShape="1">
          <a:blip r:embed="rId15">
            <a:extLst>
              <a:ext uri="{BEBA8EAE-BF5A-486C-A8C5-ECC9F3942E4B}">
                <a14:imgProps xmlns:a14="http://schemas.microsoft.com/office/drawing/2010/main">
                  <a14:imgLayer r:embed="rId11">
                    <a14:imgEffect>
                      <a14:backgroundRemoval t="77617" b="91787" l="71649" r="82382">
                        <a14:foregroundMark x1="80072" y1="78261" x2="80072" y2="78261"/>
                        <a14:foregroundMark x1="80254" y1="77939" x2="77310" y2="78744"/>
                        <a14:foregroundMark x1="82201" y1="87279" x2="81929" y2="87762"/>
                        <a14:foregroundMark x1="82201" y1="87762" x2="82201" y2="87762"/>
                        <a14:foregroundMark x1="71649" y1="86312" x2="71649" y2="86312"/>
                        <a14:foregroundMark x1="72645" y1="90258" x2="72645" y2="90258"/>
                      </a14:backgroundRemoval>
                    </a14:imgEffect>
                  </a14:imgLayer>
                </a14:imgProps>
              </a:ext>
            </a:extLst>
          </a:blip>
          <a:srcRect l="70714" t="75915" r="16295" b="6417"/>
          <a:stretch/>
        </p:blipFill>
        <p:spPr>
          <a:xfrm>
            <a:off x="9789700" y="2197180"/>
            <a:ext cx="1499861" cy="1147485"/>
          </a:xfrm>
          <a:prstGeom prst="rect">
            <a:avLst/>
          </a:prstGeom>
        </p:spPr>
      </p:pic>
      <p:sp>
        <p:nvSpPr>
          <p:cNvPr id="37" name="Rectangle: Rounded Corners 36">
            <a:extLst>
              <a:ext uri="{FF2B5EF4-FFF2-40B4-BE49-F238E27FC236}">
                <a16:creationId xmlns:a16="http://schemas.microsoft.com/office/drawing/2014/main" id="{099CBC4A-AE0F-43CE-ACC2-04CECCEBEAE3}"/>
              </a:ext>
            </a:extLst>
          </p:cNvPr>
          <p:cNvSpPr/>
          <p:nvPr/>
        </p:nvSpPr>
        <p:spPr>
          <a:xfrm>
            <a:off x="6156384" y="3973202"/>
            <a:ext cx="2182483" cy="871268"/>
          </a:xfrm>
          <a:prstGeom prst="roundRect">
            <a:avLst>
              <a:gd name="adj" fmla="val 11273"/>
            </a:avLst>
          </a:prstGeom>
          <a:solidFill>
            <a:srgbClr val="000000"/>
          </a:solidFill>
          <a:ln w="38100">
            <a:solidFill>
              <a:srgbClr val="1FFF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FFF15"/>
                </a:solidFill>
                <a:latin typeface="In your face, Joffrey! " panose="02000603000000000000" pitchFamily="2" charset="0"/>
              </a:rPr>
              <a:t>STARS</a:t>
            </a:r>
            <a:endParaRPr lang="vi-VN" sz="3200" dirty="0">
              <a:solidFill>
                <a:srgbClr val="1FFF15"/>
              </a:solidFill>
            </a:endParaRPr>
          </a:p>
        </p:txBody>
      </p:sp>
      <p:pic>
        <p:nvPicPr>
          <p:cNvPr id="38" name="Picture 37" descr="A lit up jack-o-lantern&#10;&#10;Description automatically generated with medium confidence">
            <a:extLst>
              <a:ext uri="{FF2B5EF4-FFF2-40B4-BE49-F238E27FC236}">
                <a16:creationId xmlns:a16="http://schemas.microsoft.com/office/drawing/2014/main" id="{2B950592-380D-46B6-B19E-89DD52CBBF31}"/>
              </a:ext>
            </a:extLst>
          </p:cNvPr>
          <p:cNvPicPr>
            <a:picLocks noChangeAspect="1"/>
          </p:cNvPicPr>
          <p:nvPr/>
        </p:nvPicPr>
        <p:blipFill rotWithShape="1">
          <a:blip r:embed="rId16">
            <a:extLst>
              <a:ext uri="{28A0092B-C50C-407E-A947-70E740481C1C}">
                <a14:useLocalDpi xmlns:a14="http://schemas.microsoft.com/office/drawing/2010/main" val="0"/>
              </a:ext>
            </a:extLst>
          </a:blip>
          <a:srcRect l="8859" t="5274" r="50427" b="13436"/>
          <a:stretch/>
        </p:blipFill>
        <p:spPr>
          <a:xfrm rot="20494431">
            <a:off x="11092665" y="6733534"/>
            <a:ext cx="1499861" cy="1497299"/>
          </a:xfrm>
          <a:prstGeom prst="rect">
            <a:avLst/>
          </a:prstGeom>
        </p:spPr>
      </p:pic>
      <p:pic>
        <p:nvPicPr>
          <p:cNvPr id="18" name="song">
            <a:hlinkClick r:id="" action="ppaction://media"/>
            <a:extLst>
              <a:ext uri="{FF2B5EF4-FFF2-40B4-BE49-F238E27FC236}">
                <a16:creationId xmlns:a16="http://schemas.microsoft.com/office/drawing/2014/main" id="{F0F0067D-01AE-4923-BE7B-5B3EAB31F37A}"/>
              </a:ext>
            </a:extLst>
          </p:cNvPr>
          <p:cNvPicPr/>
          <p:nvPr>
            <a:audioFile r:link="rId2"/>
            <p:extLst>
              <p:ext uri="{DAA4B4D4-6D71-4841-9C94-3DE7FCFB9230}">
                <p14:media xmlns:p14="http://schemas.microsoft.com/office/powerpoint/2010/main" r:embed="rId1"/>
              </p:ext>
            </p:extLst>
          </p:nvPr>
        </p:nvPicPr>
        <p:blipFill>
          <a:blip r:embed="rId17"/>
          <a:stretch>
            <a:fillRect/>
          </a:stretch>
        </p:blipFill>
        <p:spPr>
          <a:xfrm>
            <a:off x="11436985" y="-495300"/>
            <a:ext cx="495300" cy="495300"/>
          </a:xfrm>
          <a:prstGeom prst="rect">
            <a:avLst/>
          </a:prstGeom>
        </p:spPr>
      </p:pic>
    </p:spTree>
    <p:extLst>
      <p:ext uri="{BB962C8B-B14F-4D97-AF65-F5344CB8AC3E}">
        <p14:creationId xmlns:p14="http://schemas.microsoft.com/office/powerpoint/2010/main" val="202167493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circle(in)">
                                      <p:cBhvr>
                                        <p:cTn id="14" dur="2000"/>
                                        <p:tgtEl>
                                          <p:spTgt spid="14"/>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ircle(in)">
                                      <p:cBhvr>
                                        <p:cTn id="17" dur="2000"/>
                                        <p:tgtEl>
                                          <p:spTgt spid="13"/>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ircle(in)">
                                      <p:cBhvr>
                                        <p:cTn id="20" dur="2000"/>
                                        <p:tgtEl>
                                          <p:spTgt spid="16"/>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2000"/>
                                        <p:tgtEl>
                                          <p:spTgt spid="15"/>
                                        </p:tgtEl>
                                      </p:cBhvr>
                                    </p:animEffect>
                                  </p:childTnLst>
                                </p:cTn>
                              </p:par>
                              <p:par>
                                <p:cTn id="24" presetID="1" presetClass="mediacall" presetSubtype="0" fill="hold" nodeType="withEffect">
                                  <p:stCondLst>
                                    <p:cond delay="0"/>
                                  </p:stCondLst>
                                  <p:childTnLst>
                                    <p:cmd type="call" cmd="playFrom(0.0)">
                                      <p:cBhvr additive="base">
                                        <p:cTn id="25" dur="367046" fill="hold"/>
                                        <p:tgtEl>
                                          <p:spTgt spid="18"/>
                                        </p:tgtEl>
                                      </p:cBhvr>
                                    </p:cmd>
                                  </p:childTnLst>
                                </p:cTn>
                              </p:par>
                              <p:par>
                                <p:cTn id="26" presetID="8" presetClass="emph" presetSubtype="0" repeatCount="indefinite" fill="hold" nodeType="withEffect">
                                  <p:stCondLst>
                                    <p:cond delay="0"/>
                                  </p:stCondLst>
                                  <p:childTnLst>
                                    <p:animRot by="21600000">
                                      <p:cBhvr>
                                        <p:cTn id="27" dur="3000" fill="hold"/>
                                        <p:tgtEl>
                                          <p:spTgt spid="10"/>
                                        </p:tgtEl>
                                        <p:attrNameLst>
                                          <p:attrName>r</p:attrName>
                                        </p:attrNameLst>
                                      </p:cBhvr>
                                    </p:animRot>
                                  </p:childTnLst>
                                </p:cTn>
                              </p:par>
                              <p:par>
                                <p:cTn id="28" presetID="8" presetClass="emph" presetSubtype="0" repeatCount="indefinite" fill="hold" nodeType="withEffect">
                                  <p:stCondLst>
                                    <p:cond delay="0"/>
                                  </p:stCondLst>
                                  <p:childTnLst>
                                    <p:animRot by="21600000">
                                      <p:cBhvr>
                                        <p:cTn id="29" dur="3000" fill="hold"/>
                                        <p:tgtEl>
                                          <p:spTgt spid="20"/>
                                        </p:tgtEl>
                                        <p:attrNameLst>
                                          <p:attrName>r</p:attrName>
                                        </p:attrNameLst>
                                      </p:cBhvr>
                                    </p:animRot>
                                  </p:childTnLst>
                                </p:cTn>
                              </p:par>
                              <p:par>
                                <p:cTn id="30" presetID="8" presetClass="emph" presetSubtype="0" repeatCount="indefinite" fill="hold" nodeType="withEffect">
                                  <p:stCondLst>
                                    <p:cond delay="0"/>
                                  </p:stCondLst>
                                  <p:childTnLst>
                                    <p:animRot by="21600000">
                                      <p:cBhvr>
                                        <p:cTn id="31" dur="3000" fill="hold"/>
                                        <p:tgtEl>
                                          <p:spTgt spid="24"/>
                                        </p:tgtEl>
                                        <p:attrNameLst>
                                          <p:attrName>r</p:attrName>
                                        </p:attrNameLst>
                                      </p:cBhvr>
                                    </p:animRot>
                                  </p:childTnLst>
                                </p:cTn>
                              </p:par>
                              <p:par>
                                <p:cTn id="32" presetID="8" presetClass="emph" presetSubtype="0" repeatCount="indefinite" fill="hold" nodeType="withEffect">
                                  <p:stCondLst>
                                    <p:cond delay="0"/>
                                  </p:stCondLst>
                                  <p:childTnLst>
                                    <p:animRot by="21600000">
                                      <p:cBhvr>
                                        <p:cTn id="33" dur="3000" fill="hold"/>
                                        <p:tgtEl>
                                          <p:spTgt spid="34"/>
                                        </p:tgtEl>
                                        <p:attrNameLst>
                                          <p:attrName>r</p:attrName>
                                        </p:attrNameLst>
                                      </p:cBhvr>
                                    </p:animRot>
                                  </p:childTnLst>
                                </p:cTn>
                              </p:par>
                              <p:par>
                                <p:cTn id="34" presetID="8" presetClass="emph" presetSubtype="0" repeatCount="indefinite" fill="hold" nodeType="withEffect">
                                  <p:stCondLst>
                                    <p:cond delay="0"/>
                                  </p:stCondLst>
                                  <p:childTnLst>
                                    <p:animRot by="21600000">
                                      <p:cBhvr>
                                        <p:cTn id="35" dur="3000" fill="hold"/>
                                        <p:tgtEl>
                                          <p:spTgt spid="28"/>
                                        </p:tgtEl>
                                        <p:attrNameLst>
                                          <p:attrName>r</p:attrName>
                                        </p:attrNameLst>
                                      </p:cBhvr>
                                    </p:animRot>
                                  </p:childTnLst>
                                </p:cTn>
                              </p:par>
                              <p:par>
                                <p:cTn id="36" presetID="8" presetClass="emph" presetSubtype="0" repeatCount="indefinite" fill="hold" nodeType="withEffect">
                                  <p:stCondLst>
                                    <p:cond delay="0"/>
                                  </p:stCondLst>
                                  <p:childTnLst>
                                    <p:animRot by="21600000">
                                      <p:cBhvr>
                                        <p:cTn id="37" dur="3000" fill="hold"/>
                                        <p:tgtEl>
                                          <p:spTgt spid="26"/>
                                        </p:tgtEl>
                                        <p:attrNameLst>
                                          <p:attrName>r</p:attrName>
                                        </p:attrNameLst>
                                      </p:cBhvr>
                                    </p:animRot>
                                  </p:childTnLst>
                                </p:cTn>
                              </p:par>
                              <p:par>
                                <p:cTn id="38" presetID="8" presetClass="emph" presetSubtype="0" repeatCount="indefinite" fill="hold" nodeType="withEffect">
                                  <p:stCondLst>
                                    <p:cond delay="0"/>
                                  </p:stCondLst>
                                  <p:childTnLst>
                                    <p:animRot by="21600000">
                                      <p:cBhvr>
                                        <p:cTn id="39" dur="3000" fill="hold"/>
                                        <p:tgtEl>
                                          <p:spTgt spid="30"/>
                                        </p:tgtEl>
                                        <p:attrNameLst>
                                          <p:attrName>r</p:attrName>
                                        </p:attrNameLst>
                                      </p:cBhvr>
                                    </p:animRot>
                                  </p:childTnLst>
                                </p:cTn>
                              </p:par>
                              <p:par>
                                <p:cTn id="40" presetID="42" presetClass="path" presetSubtype="0" accel="50000" decel="50000" fill="hold" nodeType="withEffect">
                                  <p:stCondLst>
                                    <p:cond delay="500"/>
                                  </p:stCondLst>
                                  <p:childTnLst>
                                    <p:animMotion origin="layout" path="M -1.04167E-6 -3.7037E-6 L 0.79688 -0.40162 " pathEditMode="relative" rAng="0" ptsTypes="AA">
                                      <p:cBhvr>
                                        <p:cTn id="41" dur="2500" fill="hold"/>
                                        <p:tgtEl>
                                          <p:spTgt spid="10"/>
                                        </p:tgtEl>
                                        <p:attrNameLst>
                                          <p:attrName>ppt_x</p:attrName>
                                          <p:attrName>ppt_y</p:attrName>
                                        </p:attrNameLst>
                                      </p:cBhvr>
                                      <p:rCtr x="39844" y="-20093"/>
                                    </p:animMotion>
                                  </p:childTnLst>
                                </p:cTn>
                              </p:par>
                              <p:par>
                                <p:cTn id="42" presetID="42" presetClass="path" presetSubtype="0" accel="50000" decel="50000" fill="hold" nodeType="withEffect">
                                  <p:stCondLst>
                                    <p:cond delay="500"/>
                                  </p:stCondLst>
                                  <p:childTnLst>
                                    <p:animMotion origin="layout" path="M -3.75E-6 -1.11111E-6 L 0.62709 0.56713 " pathEditMode="relative" rAng="0" ptsTypes="AA">
                                      <p:cBhvr>
                                        <p:cTn id="43" dur="2500" fill="hold"/>
                                        <p:tgtEl>
                                          <p:spTgt spid="20"/>
                                        </p:tgtEl>
                                        <p:attrNameLst>
                                          <p:attrName>ppt_x</p:attrName>
                                          <p:attrName>ppt_y</p:attrName>
                                        </p:attrNameLst>
                                      </p:cBhvr>
                                      <p:rCtr x="31354" y="28356"/>
                                    </p:animMotion>
                                  </p:childTnLst>
                                </p:cTn>
                              </p:par>
                              <p:par>
                                <p:cTn id="44" presetID="42" presetClass="path" presetSubtype="0" accel="50000" decel="50000" fill="hold" nodeType="withEffect">
                                  <p:stCondLst>
                                    <p:cond delay="500"/>
                                  </p:stCondLst>
                                  <p:childTnLst>
                                    <p:animMotion origin="layout" path="M 3.33333E-6 4.81481E-6 L -0.82045 -0.74885 " pathEditMode="relative" rAng="0" ptsTypes="AA">
                                      <p:cBhvr>
                                        <p:cTn id="45" dur="2500" fill="hold"/>
                                        <p:tgtEl>
                                          <p:spTgt spid="24"/>
                                        </p:tgtEl>
                                        <p:attrNameLst>
                                          <p:attrName>ppt_x</p:attrName>
                                          <p:attrName>ppt_y</p:attrName>
                                        </p:attrNameLst>
                                      </p:cBhvr>
                                      <p:rCtr x="-41029" y="-37454"/>
                                    </p:animMotion>
                                  </p:childTnLst>
                                </p:cTn>
                              </p:par>
                              <p:par>
                                <p:cTn id="46" presetID="42" presetClass="path" presetSubtype="0" accel="50000" decel="50000" fill="hold" nodeType="withEffect">
                                  <p:stCondLst>
                                    <p:cond delay="500"/>
                                  </p:stCondLst>
                                  <p:childTnLst>
                                    <p:animMotion origin="layout" path="M -3.125E-6 4.81481E-6 L -0.7638 0.48101 " pathEditMode="relative" rAng="0" ptsTypes="AA">
                                      <p:cBhvr>
                                        <p:cTn id="47" dur="2500" fill="hold"/>
                                        <p:tgtEl>
                                          <p:spTgt spid="34"/>
                                        </p:tgtEl>
                                        <p:attrNameLst>
                                          <p:attrName>ppt_x</p:attrName>
                                          <p:attrName>ppt_y</p:attrName>
                                        </p:attrNameLst>
                                      </p:cBhvr>
                                      <p:rCtr x="-38190" y="24051"/>
                                    </p:animMotion>
                                  </p:childTnLst>
                                </p:cTn>
                              </p:par>
                              <p:par>
                                <p:cTn id="48" presetID="42" presetClass="path" presetSubtype="0" accel="50000" decel="50000" fill="hold" nodeType="withEffect">
                                  <p:stCondLst>
                                    <p:cond delay="500"/>
                                  </p:stCondLst>
                                  <p:childTnLst>
                                    <p:animMotion origin="layout" path="M 1.875E-6 -3.7037E-6 L -0.66133 0.41852 " pathEditMode="relative" rAng="0" ptsTypes="AA">
                                      <p:cBhvr>
                                        <p:cTn id="49" dur="2500" fill="hold"/>
                                        <p:tgtEl>
                                          <p:spTgt spid="28"/>
                                        </p:tgtEl>
                                        <p:attrNameLst>
                                          <p:attrName>ppt_x</p:attrName>
                                          <p:attrName>ppt_y</p:attrName>
                                        </p:attrNameLst>
                                      </p:cBhvr>
                                      <p:rCtr x="-33073" y="20926"/>
                                    </p:animMotion>
                                  </p:childTnLst>
                                </p:cTn>
                              </p:par>
                              <p:par>
                                <p:cTn id="50" presetID="42" presetClass="path" presetSubtype="0" accel="50000" decel="50000" fill="hold" nodeType="withEffect">
                                  <p:stCondLst>
                                    <p:cond delay="500"/>
                                  </p:stCondLst>
                                  <p:childTnLst>
                                    <p:animMotion origin="layout" path="M 2.91667E-6 -7.40741E-7 L -0.75261 -0.52893 " pathEditMode="relative" rAng="0" ptsTypes="AA">
                                      <p:cBhvr>
                                        <p:cTn id="51" dur="2500" fill="hold"/>
                                        <p:tgtEl>
                                          <p:spTgt spid="26"/>
                                        </p:tgtEl>
                                        <p:attrNameLst>
                                          <p:attrName>ppt_x</p:attrName>
                                          <p:attrName>ppt_y</p:attrName>
                                        </p:attrNameLst>
                                      </p:cBhvr>
                                      <p:rCtr x="-37630" y="-26458"/>
                                    </p:animMotion>
                                  </p:childTnLst>
                                </p:cTn>
                              </p:par>
                              <p:par>
                                <p:cTn id="52" presetID="42" presetClass="path" presetSubtype="0" accel="50000" decel="50000" fill="hold" nodeType="withEffect">
                                  <p:stCondLst>
                                    <p:cond delay="500"/>
                                  </p:stCondLst>
                                  <p:childTnLst>
                                    <p:animMotion origin="layout" path="M 0 -2.22222E-6 L 0.75508 -0.35347 " pathEditMode="relative" rAng="0" ptsTypes="AA">
                                      <p:cBhvr>
                                        <p:cTn id="53" dur="2500" fill="hold"/>
                                        <p:tgtEl>
                                          <p:spTgt spid="30"/>
                                        </p:tgtEl>
                                        <p:attrNameLst>
                                          <p:attrName>ppt_x</p:attrName>
                                          <p:attrName>ppt_y</p:attrName>
                                        </p:attrNameLst>
                                      </p:cBhvr>
                                      <p:rCtr x="37747" y="-17685"/>
                                    </p:animMotion>
                                  </p:childTnLst>
                                </p:cTn>
                              </p:par>
                              <p:par>
                                <p:cTn id="54" presetID="42" presetClass="path" presetSubtype="0" accel="50000" decel="50000" fill="hold" nodeType="withEffect">
                                  <p:stCondLst>
                                    <p:cond delay="3000"/>
                                  </p:stCondLst>
                                  <p:childTnLst>
                                    <p:animMotion origin="layout" path="M -4.16667E-6 -2.22222E-6 L -0.25429 -0.35764 " pathEditMode="relative" rAng="0" ptsTypes="AA">
                                      <p:cBhvr>
                                        <p:cTn id="55" dur="1250" fill="hold"/>
                                        <p:tgtEl>
                                          <p:spTgt spid="38"/>
                                        </p:tgtEl>
                                        <p:attrNameLst>
                                          <p:attrName>ppt_x</p:attrName>
                                          <p:attrName>ppt_y</p:attrName>
                                        </p:attrNameLst>
                                      </p:cBhvr>
                                      <p:rCtr x="-12721" y="-17894"/>
                                    </p:animMotion>
                                  </p:childTnLst>
                                </p:cTn>
                              </p:par>
                              <p:par>
                                <p:cTn id="56" presetID="10" presetClass="entr" presetSubtype="0" fill="hold" grpId="0" nodeType="withEffect">
                                  <p:stCondLst>
                                    <p:cond delay="43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59" fill="hold" display="1">
                  <p:stCondLst>
                    <p:cond delay="indefinite"/>
                  </p:stCondLst>
                  <p:endCondLst>
                    <p:cond evt="onNext" delay="0">
                      <p:tgtEl>
                        <p:sldTgt/>
                      </p:tgtEl>
                    </p:cond>
                    <p:cond evt="onPrev" delay="0">
                      <p:tgtEl>
                        <p:sldTgt/>
                      </p:tgtEl>
                    </p:cond>
                    <p:cond evt="onStopAudio" delay="0">
                      <p:tgtEl>
                        <p:sldTgt/>
                      </p:tgtEl>
                    </p:cond>
                  </p:endCondLst>
                </p:cTn>
                <p:tgtEl>
                  <p:spTgt spid="18"/>
                </p:tgtEl>
              </p:cMediaNode>
            </p:audio>
          </p:childTnLst>
        </p:cTn>
      </p:par>
    </p:tnLst>
    <p:bldLst>
      <p:bldP spid="8" grpId="0"/>
      <p:bldP spid="13" grpId="0" animBg="1"/>
      <p:bldP spid="14" grpId="0" animBg="1"/>
      <p:bldP spid="15" grpId="0" animBg="1"/>
      <p:bldP spid="16" grpId="0" animBg="1"/>
      <p:bldP spid="3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08577"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688259" y="-9526"/>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165947" y="-4763"/>
            <a:ext cx="12482920" cy="6858000"/>
            <a:chOff x="-10230944" y="-48755"/>
            <a:chExt cx="12482920"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62533" y="3172338"/>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88978"/>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2047956" y="2902121"/>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11093898" y="5633982"/>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0745867" y="464079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grpSp>
        <p:nvGrpSpPr>
          <p:cNvPr id="34" name="Group 33">
            <a:extLst>
              <a:ext uri="{FF2B5EF4-FFF2-40B4-BE49-F238E27FC236}">
                <a16:creationId xmlns:a16="http://schemas.microsoft.com/office/drawing/2014/main" id="{1E82D5E4-EC44-152D-0C89-DD31842D77BF}"/>
              </a:ext>
            </a:extLst>
          </p:cNvPr>
          <p:cNvGrpSpPr/>
          <p:nvPr/>
        </p:nvGrpSpPr>
        <p:grpSpPr>
          <a:xfrm>
            <a:off x="4174958" y="369509"/>
            <a:ext cx="5496695" cy="900408"/>
            <a:chOff x="3200263" y="238883"/>
            <a:chExt cx="5496695" cy="900408"/>
          </a:xfrm>
        </p:grpSpPr>
        <p:sp>
          <p:nvSpPr>
            <p:cNvPr id="35" name="TextBox 34">
              <a:extLst>
                <a:ext uri="{FF2B5EF4-FFF2-40B4-BE49-F238E27FC236}">
                  <a16:creationId xmlns:a16="http://schemas.microsoft.com/office/drawing/2014/main" id="{BF82D4D6-0721-1F13-C7B2-0D2CD7E8B9AF}"/>
                </a:ext>
              </a:extLst>
            </p:cNvPr>
            <p:cNvSpPr txBox="1"/>
            <p:nvPr/>
          </p:nvSpPr>
          <p:spPr>
            <a:xfrm>
              <a:off x="3530262" y="238883"/>
              <a:ext cx="4836697" cy="646331"/>
            </a:xfrm>
            <a:prstGeom prst="rect">
              <a:avLst/>
            </a:prstGeom>
            <a:noFill/>
          </p:spPr>
          <p:txBody>
            <a:bodyPr wrap="square" rtlCol="0">
              <a:spAutoFit/>
            </a:bodyPr>
            <a:lstStyle/>
            <a:p>
              <a:pPr algn="ctr"/>
              <a:r>
                <a:rPr lang="en-US" sz="3600" b="1" dirty="0" err="1">
                  <a:solidFill>
                    <a:srgbClr val="52CBBE"/>
                  </a:solidFill>
                  <a:latin typeface="Tw Cen MT" panose="020B0602020104020603" pitchFamily="34" charset="0"/>
                </a:rPr>
                <a:t>Mô</a:t>
              </a:r>
              <a:r>
                <a:rPr lang="en-US" sz="3600" b="1" dirty="0">
                  <a:solidFill>
                    <a:srgbClr val="52CBBE"/>
                  </a:solidFill>
                  <a:latin typeface="Tw Cen MT" panose="020B0602020104020603" pitchFamily="34" charset="0"/>
                </a:rPr>
                <a:t> </a:t>
              </a:r>
              <a:r>
                <a:rPr lang="en-US" sz="3600" b="1" dirty="0" err="1">
                  <a:solidFill>
                    <a:srgbClr val="52CBBE"/>
                  </a:solidFill>
                  <a:latin typeface="Tw Cen MT" panose="020B0602020104020603" pitchFamily="34" charset="0"/>
                </a:rPr>
                <a:t>tả</a:t>
              </a:r>
              <a:r>
                <a:rPr lang="en-US" sz="3600" b="1" dirty="0">
                  <a:solidFill>
                    <a:srgbClr val="52CBBE"/>
                  </a:solidFill>
                  <a:latin typeface="Tw Cen MT" panose="020B0602020104020603" pitchFamily="34" charset="0"/>
                </a:rPr>
                <a:t> UC</a:t>
              </a:r>
            </a:p>
          </p:txBody>
        </p:sp>
        <p:sp>
          <p:nvSpPr>
            <p:cNvPr id="36" name="TextBox 35">
              <a:extLst>
                <a:ext uri="{FF2B5EF4-FFF2-40B4-BE49-F238E27FC236}">
                  <a16:creationId xmlns:a16="http://schemas.microsoft.com/office/drawing/2014/main" id="{27AF3208-3CEA-3284-17C9-34FC08F9CCB4}"/>
                </a:ext>
              </a:extLst>
            </p:cNvPr>
            <p:cNvSpPr txBox="1"/>
            <p:nvPr/>
          </p:nvSpPr>
          <p:spPr>
            <a:xfrm>
              <a:off x="3200263" y="800737"/>
              <a:ext cx="5496695" cy="338554"/>
            </a:xfrm>
            <a:prstGeom prst="rect">
              <a:avLst/>
            </a:prstGeom>
            <a:noFill/>
          </p:spPr>
          <p:txBody>
            <a:bodyPr wrap="square" rtlCol="0">
              <a:spAutoFit/>
            </a:bodyPr>
            <a:lstStyle/>
            <a:p>
              <a:pPr algn="ctr"/>
              <a:r>
                <a:rPr lang="nl-NL" sz="1600" b="1" i="0" dirty="0">
                  <a:solidFill>
                    <a:srgbClr val="000000"/>
                  </a:solidFill>
                  <a:effectLst/>
                  <a:latin typeface="WordVisi_MSFontService"/>
                </a:rPr>
                <a:t>UC5: Thuê xe đạp</a:t>
              </a:r>
              <a:endParaRPr lang="en-US" sz="1600" b="1" dirty="0">
                <a:solidFill>
                  <a:schemeClr val="tx1">
                    <a:lumMod val="75000"/>
                    <a:lumOff val="25000"/>
                  </a:schemeClr>
                </a:solidFill>
                <a:latin typeface="Tw Cen MT" panose="020B0602020104020603" pitchFamily="34" charset="0"/>
              </a:endParaRPr>
            </a:p>
          </p:txBody>
        </p:sp>
      </p:grpSp>
      <p:sp>
        <p:nvSpPr>
          <p:cNvPr id="37" name="TextBox 36">
            <a:extLst>
              <a:ext uri="{FF2B5EF4-FFF2-40B4-BE49-F238E27FC236}">
                <a16:creationId xmlns:a16="http://schemas.microsoft.com/office/drawing/2014/main" id="{BA821CA5-6391-60D0-BCD5-B73AAF5A9908}"/>
              </a:ext>
            </a:extLst>
          </p:cNvPr>
          <p:cNvSpPr txBox="1"/>
          <p:nvPr/>
        </p:nvSpPr>
        <p:spPr>
          <a:xfrm>
            <a:off x="2620314" y="1269917"/>
            <a:ext cx="8685032" cy="5352234"/>
          </a:xfrm>
          <a:prstGeom prst="rect">
            <a:avLst/>
          </a:prstGeom>
          <a:noFill/>
        </p:spPr>
        <p:txBody>
          <a:bodyPr wrap="square" rtlCol="0">
            <a:spAutoFit/>
          </a:bodyPr>
          <a:lstStyle/>
          <a:p>
            <a:pPr marL="365760" algn="ctr">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Name: </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Thuê xe đạp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Actors:</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User, Database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 dùng thuê xe đạp để di chuyển từ nơi này đến nơi khác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Priority:</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Risk:  </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Medium</a:t>
            </a: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gn="ctr">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Scenarios: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15000"/>
              </a:lnSpc>
              <a:spcBef>
                <a:spcPts val="600"/>
              </a:spcBef>
              <a:spcAft>
                <a:spcPts val="60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Scenario 1: Thành công thuê xe đạp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15000"/>
              </a:lnSpc>
              <a:spcBef>
                <a:spcPts val="600"/>
              </a:spcBef>
              <a:spcAft>
                <a:spcPts val="60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Scenario 2: Số tiền trong thẻ không đủ để thuê</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15000"/>
              </a:lnSpc>
              <a:spcBef>
                <a:spcPts val="600"/>
              </a:spcBef>
              <a:spcAft>
                <a:spcPts val="60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Scenario 3: Đã thuê xe đạp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15000"/>
              </a:lnSpc>
              <a:spcBef>
                <a:spcPts val="600"/>
              </a:spcBef>
              <a:spcAft>
                <a:spcPts val="60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Scenario 4: Xe đạp đã có người thuê</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600" dirty="0"/>
          </a:p>
        </p:txBody>
      </p:sp>
      <p:sp>
        <p:nvSpPr>
          <p:cNvPr id="39" name="TextBox 38">
            <a:extLst>
              <a:ext uri="{FF2B5EF4-FFF2-40B4-BE49-F238E27FC236}">
                <a16:creationId xmlns:a16="http://schemas.microsoft.com/office/drawing/2014/main" id="{91AD78C0-2612-1650-65C0-B9F5998834F2}"/>
              </a:ext>
            </a:extLst>
          </p:cNvPr>
          <p:cNvSpPr txBox="1"/>
          <p:nvPr/>
        </p:nvSpPr>
        <p:spPr>
          <a:xfrm rot="16200000">
            <a:off x="1090939" y="3844033"/>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spTree>
    <p:extLst>
      <p:ext uri="{BB962C8B-B14F-4D97-AF65-F5344CB8AC3E}">
        <p14:creationId xmlns:p14="http://schemas.microsoft.com/office/powerpoint/2010/main" val="3789209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08577"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688259" y="-9526"/>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165947" y="-4763"/>
            <a:ext cx="12482920" cy="6858000"/>
            <a:chOff x="-10230944" y="-48755"/>
            <a:chExt cx="12482920"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64843" y="3172338"/>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88978"/>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2047956" y="2902121"/>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11093898" y="5633982"/>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0745867" y="464079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grpSp>
        <p:nvGrpSpPr>
          <p:cNvPr id="34" name="Group 33">
            <a:extLst>
              <a:ext uri="{FF2B5EF4-FFF2-40B4-BE49-F238E27FC236}">
                <a16:creationId xmlns:a16="http://schemas.microsoft.com/office/drawing/2014/main" id="{1E82D5E4-EC44-152D-0C89-DD31842D77BF}"/>
              </a:ext>
            </a:extLst>
          </p:cNvPr>
          <p:cNvGrpSpPr/>
          <p:nvPr/>
        </p:nvGrpSpPr>
        <p:grpSpPr>
          <a:xfrm>
            <a:off x="4174958" y="369509"/>
            <a:ext cx="5496695" cy="900408"/>
            <a:chOff x="3200263" y="238883"/>
            <a:chExt cx="5496695" cy="900408"/>
          </a:xfrm>
        </p:grpSpPr>
        <p:sp>
          <p:nvSpPr>
            <p:cNvPr id="35" name="TextBox 34">
              <a:extLst>
                <a:ext uri="{FF2B5EF4-FFF2-40B4-BE49-F238E27FC236}">
                  <a16:creationId xmlns:a16="http://schemas.microsoft.com/office/drawing/2014/main" id="{BF82D4D6-0721-1F13-C7B2-0D2CD7E8B9AF}"/>
                </a:ext>
              </a:extLst>
            </p:cNvPr>
            <p:cNvSpPr txBox="1"/>
            <p:nvPr/>
          </p:nvSpPr>
          <p:spPr>
            <a:xfrm>
              <a:off x="3530262" y="238883"/>
              <a:ext cx="4836697" cy="646331"/>
            </a:xfrm>
            <a:prstGeom prst="rect">
              <a:avLst/>
            </a:prstGeom>
            <a:noFill/>
          </p:spPr>
          <p:txBody>
            <a:bodyPr wrap="square" rtlCol="0">
              <a:spAutoFit/>
            </a:bodyPr>
            <a:lstStyle/>
            <a:p>
              <a:pPr algn="ctr"/>
              <a:r>
                <a:rPr lang="en-US" sz="3600" b="1" dirty="0" err="1">
                  <a:solidFill>
                    <a:srgbClr val="52CBBE"/>
                  </a:solidFill>
                  <a:latin typeface="Tw Cen MT" panose="020B0602020104020603" pitchFamily="34" charset="0"/>
                </a:rPr>
                <a:t>Mô</a:t>
              </a:r>
              <a:r>
                <a:rPr lang="en-US" sz="3600" b="1" dirty="0">
                  <a:solidFill>
                    <a:srgbClr val="52CBBE"/>
                  </a:solidFill>
                  <a:latin typeface="Tw Cen MT" panose="020B0602020104020603" pitchFamily="34" charset="0"/>
                </a:rPr>
                <a:t> </a:t>
              </a:r>
              <a:r>
                <a:rPr lang="en-US" sz="3600" b="1" dirty="0" err="1">
                  <a:solidFill>
                    <a:srgbClr val="52CBBE"/>
                  </a:solidFill>
                  <a:latin typeface="Tw Cen MT" panose="020B0602020104020603" pitchFamily="34" charset="0"/>
                </a:rPr>
                <a:t>tả</a:t>
              </a:r>
              <a:r>
                <a:rPr lang="en-US" sz="3600" b="1" dirty="0">
                  <a:solidFill>
                    <a:srgbClr val="52CBBE"/>
                  </a:solidFill>
                  <a:latin typeface="Tw Cen MT" panose="020B0602020104020603" pitchFamily="34" charset="0"/>
                </a:rPr>
                <a:t> UC</a:t>
              </a:r>
            </a:p>
          </p:txBody>
        </p:sp>
        <p:sp>
          <p:nvSpPr>
            <p:cNvPr id="36" name="TextBox 35">
              <a:extLst>
                <a:ext uri="{FF2B5EF4-FFF2-40B4-BE49-F238E27FC236}">
                  <a16:creationId xmlns:a16="http://schemas.microsoft.com/office/drawing/2014/main" id="{27AF3208-3CEA-3284-17C9-34FC08F9CCB4}"/>
                </a:ext>
              </a:extLst>
            </p:cNvPr>
            <p:cNvSpPr txBox="1"/>
            <p:nvPr/>
          </p:nvSpPr>
          <p:spPr>
            <a:xfrm>
              <a:off x="3200263" y="800737"/>
              <a:ext cx="5496695" cy="338554"/>
            </a:xfrm>
            <a:prstGeom prst="rect">
              <a:avLst/>
            </a:prstGeom>
            <a:noFill/>
          </p:spPr>
          <p:txBody>
            <a:bodyPr wrap="square" rtlCol="0">
              <a:spAutoFit/>
            </a:bodyPr>
            <a:lstStyle/>
            <a:p>
              <a:pPr algn="ctr"/>
              <a:r>
                <a:rPr lang="nl-NL" sz="1600" b="1" i="0" dirty="0">
                  <a:solidFill>
                    <a:srgbClr val="000000"/>
                  </a:solidFill>
                  <a:effectLst/>
                  <a:latin typeface="WordVisi_MSFontService"/>
                </a:rPr>
                <a:t>UC5: Thuê xe đạp</a:t>
              </a:r>
              <a:endParaRPr lang="en-US" sz="1600" b="1" dirty="0">
                <a:solidFill>
                  <a:schemeClr val="tx1">
                    <a:lumMod val="75000"/>
                    <a:lumOff val="25000"/>
                  </a:schemeClr>
                </a:solidFill>
                <a:latin typeface="Tw Cen MT" panose="020B0602020104020603" pitchFamily="34" charset="0"/>
              </a:endParaRPr>
            </a:p>
          </p:txBody>
        </p:sp>
      </p:grpSp>
      <p:sp>
        <p:nvSpPr>
          <p:cNvPr id="39" name="TextBox 38">
            <a:extLst>
              <a:ext uri="{FF2B5EF4-FFF2-40B4-BE49-F238E27FC236}">
                <a16:creationId xmlns:a16="http://schemas.microsoft.com/office/drawing/2014/main" id="{01DD648A-D599-9826-E09C-D2520F52F707}"/>
              </a:ext>
            </a:extLst>
          </p:cNvPr>
          <p:cNvSpPr txBox="1"/>
          <p:nvPr/>
        </p:nvSpPr>
        <p:spPr>
          <a:xfrm>
            <a:off x="2385122" y="1385349"/>
            <a:ext cx="4538183" cy="4306500"/>
          </a:xfrm>
          <a:prstGeom prst="rect">
            <a:avLst/>
          </a:prstGeom>
          <a:noFill/>
        </p:spPr>
        <p:txBody>
          <a:bodyPr wrap="square" rtlCol="0">
            <a:spAutoFit/>
          </a:bodyPr>
          <a:lstStyle/>
          <a:p>
            <a:pPr>
              <a:lnSpc>
                <a:spcPct val="115000"/>
              </a:lnSpc>
              <a:spcBef>
                <a:spcPts val="600"/>
              </a:spcBef>
              <a:spcAft>
                <a:spcPts val="600"/>
              </a:spcAft>
            </a:pPr>
            <a:r>
              <a:rPr lang="vi-VN"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Scenario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1. User: Chọn chức năng thuê xe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2. System: Kiểm tra số dư</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3. System: Hiện thông báo thuê xe thành công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4. Database: Thêm vào danh sách thuê xe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5.System: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lại</a:t>
            </a:r>
            <a:r>
              <a:rPr lang="en-US" sz="1400" dirty="0">
                <a:latin typeface="Times New Roman" panose="02020603050405020304" pitchFamily="18" charset="0"/>
                <a:ea typeface="Calibri" panose="020F0502020204030204" pitchFamily="34" charset="0"/>
                <a:cs typeface="Times New Roman" panose="02020603050405020304" pitchFamily="18" charset="0"/>
              </a:rPr>
              <a:t> menu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chức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năng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600"/>
              </a:spcBef>
              <a:spcAft>
                <a:spcPts val="600"/>
              </a:spcAft>
            </a:pPr>
            <a:r>
              <a:rPr lang="vi-VN"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Scenario 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1&gt;&gt;2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3’. System: Hiện thông báo số tiền trong thẻ không đủ để thuê xe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4’. System: Yêu cầu nạp tối thiểu 1 triệu vnd để thuê xe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5’. System: Hiện lại menu chức năng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Box 41">
            <a:extLst>
              <a:ext uri="{FF2B5EF4-FFF2-40B4-BE49-F238E27FC236}">
                <a16:creationId xmlns:a16="http://schemas.microsoft.com/office/drawing/2014/main" id="{F3B792E1-094B-9617-71B4-6A332B6C4A84}"/>
              </a:ext>
            </a:extLst>
          </p:cNvPr>
          <p:cNvSpPr txBox="1"/>
          <p:nvPr/>
        </p:nvSpPr>
        <p:spPr>
          <a:xfrm>
            <a:off x="7120416" y="1412952"/>
            <a:ext cx="4842984" cy="3161891"/>
          </a:xfrm>
          <a:prstGeom prst="rect">
            <a:avLst/>
          </a:prstGeom>
          <a:noFill/>
        </p:spPr>
        <p:txBody>
          <a:bodyPr wrap="square" rtlCol="0">
            <a:spAutoFit/>
          </a:bodyPr>
          <a:lstStyle/>
          <a:p>
            <a:pPr>
              <a:lnSpc>
                <a:spcPct val="115000"/>
              </a:lnSpc>
              <a:spcBef>
                <a:spcPts val="600"/>
              </a:spcBef>
              <a:spcAft>
                <a:spcPts val="600"/>
              </a:spcAft>
            </a:pPr>
            <a:r>
              <a:rPr lang="vi-VN"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Scenario 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1&gt;&gt;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2’’. System: Hiện thông báo đã thuê xe rồi, cần trả xe trước khi thuê xe khác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3’’. System: Hiện lại menu chức năng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600"/>
              </a:spcBef>
              <a:spcAft>
                <a:spcPts val="600"/>
              </a:spcAft>
            </a:pPr>
            <a:r>
              <a:rPr lang="vi-VN"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Scenario 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1&gt;&gt;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2’’’. System: Hiện thông báo xe đạp đã có người thuê</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1400" dirty="0">
                <a:effectLst/>
                <a:latin typeface="Times New Roman" panose="02020603050405020304" pitchFamily="18" charset="0"/>
                <a:ea typeface="Calibri" panose="020F0502020204030204" pitchFamily="34" charset="0"/>
              </a:rPr>
              <a:t>3’’’. System: Hiện lại menu chức năng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Box 43">
            <a:extLst>
              <a:ext uri="{FF2B5EF4-FFF2-40B4-BE49-F238E27FC236}">
                <a16:creationId xmlns:a16="http://schemas.microsoft.com/office/drawing/2014/main" id="{6FB2E4F0-FB2C-08EE-8D2B-26FA004BDEFA}"/>
              </a:ext>
            </a:extLst>
          </p:cNvPr>
          <p:cNvSpPr txBox="1"/>
          <p:nvPr/>
        </p:nvSpPr>
        <p:spPr>
          <a:xfrm rot="16200000">
            <a:off x="1090939" y="3844033"/>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spTree>
    <p:extLst>
      <p:ext uri="{BB962C8B-B14F-4D97-AF65-F5344CB8AC3E}">
        <p14:creationId xmlns:p14="http://schemas.microsoft.com/office/powerpoint/2010/main" val="4786042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08577"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688259" y="-9526"/>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165947" y="-4763"/>
            <a:ext cx="12482920" cy="6858000"/>
            <a:chOff x="-10230944" y="-48755"/>
            <a:chExt cx="12482920"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64843" y="3172338"/>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88978"/>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2047956" y="2902121"/>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11093898" y="5633982"/>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0745867" y="464079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grpSp>
        <p:nvGrpSpPr>
          <p:cNvPr id="34" name="Group 33">
            <a:extLst>
              <a:ext uri="{FF2B5EF4-FFF2-40B4-BE49-F238E27FC236}">
                <a16:creationId xmlns:a16="http://schemas.microsoft.com/office/drawing/2014/main" id="{1E82D5E4-EC44-152D-0C89-DD31842D77BF}"/>
              </a:ext>
            </a:extLst>
          </p:cNvPr>
          <p:cNvGrpSpPr/>
          <p:nvPr/>
        </p:nvGrpSpPr>
        <p:grpSpPr>
          <a:xfrm>
            <a:off x="4174958" y="369509"/>
            <a:ext cx="5496695" cy="900408"/>
            <a:chOff x="3200263" y="238883"/>
            <a:chExt cx="5496695" cy="900408"/>
          </a:xfrm>
        </p:grpSpPr>
        <p:sp>
          <p:nvSpPr>
            <p:cNvPr id="35" name="TextBox 34">
              <a:extLst>
                <a:ext uri="{FF2B5EF4-FFF2-40B4-BE49-F238E27FC236}">
                  <a16:creationId xmlns:a16="http://schemas.microsoft.com/office/drawing/2014/main" id="{BF82D4D6-0721-1F13-C7B2-0D2CD7E8B9AF}"/>
                </a:ext>
              </a:extLst>
            </p:cNvPr>
            <p:cNvSpPr txBox="1"/>
            <p:nvPr/>
          </p:nvSpPr>
          <p:spPr>
            <a:xfrm>
              <a:off x="3530262" y="238883"/>
              <a:ext cx="4836697" cy="646331"/>
            </a:xfrm>
            <a:prstGeom prst="rect">
              <a:avLst/>
            </a:prstGeom>
            <a:noFill/>
          </p:spPr>
          <p:txBody>
            <a:bodyPr wrap="square" rtlCol="0">
              <a:spAutoFit/>
            </a:bodyPr>
            <a:lstStyle/>
            <a:p>
              <a:pPr algn="ctr"/>
              <a:r>
                <a:rPr lang="en-US" sz="3600" b="1" dirty="0" err="1">
                  <a:solidFill>
                    <a:srgbClr val="52CBBE"/>
                  </a:solidFill>
                  <a:latin typeface="Tw Cen MT" panose="020B0602020104020603" pitchFamily="34" charset="0"/>
                </a:rPr>
                <a:t>Mô</a:t>
              </a:r>
              <a:r>
                <a:rPr lang="en-US" sz="3600" b="1" dirty="0">
                  <a:solidFill>
                    <a:srgbClr val="52CBBE"/>
                  </a:solidFill>
                  <a:latin typeface="Tw Cen MT" panose="020B0602020104020603" pitchFamily="34" charset="0"/>
                </a:rPr>
                <a:t> </a:t>
              </a:r>
              <a:r>
                <a:rPr lang="en-US" sz="3600" b="1" dirty="0" err="1">
                  <a:solidFill>
                    <a:srgbClr val="52CBBE"/>
                  </a:solidFill>
                  <a:latin typeface="Tw Cen MT" panose="020B0602020104020603" pitchFamily="34" charset="0"/>
                </a:rPr>
                <a:t>tả</a:t>
              </a:r>
              <a:r>
                <a:rPr lang="en-US" sz="3600" b="1" dirty="0">
                  <a:solidFill>
                    <a:srgbClr val="52CBBE"/>
                  </a:solidFill>
                  <a:latin typeface="Tw Cen MT" panose="020B0602020104020603" pitchFamily="34" charset="0"/>
                </a:rPr>
                <a:t> UC</a:t>
              </a:r>
            </a:p>
          </p:txBody>
        </p:sp>
        <p:sp>
          <p:nvSpPr>
            <p:cNvPr id="36" name="TextBox 35">
              <a:extLst>
                <a:ext uri="{FF2B5EF4-FFF2-40B4-BE49-F238E27FC236}">
                  <a16:creationId xmlns:a16="http://schemas.microsoft.com/office/drawing/2014/main" id="{27AF3208-3CEA-3284-17C9-34FC08F9CCB4}"/>
                </a:ext>
              </a:extLst>
            </p:cNvPr>
            <p:cNvSpPr txBox="1"/>
            <p:nvPr/>
          </p:nvSpPr>
          <p:spPr>
            <a:xfrm>
              <a:off x="3200263" y="800737"/>
              <a:ext cx="5496695" cy="338554"/>
            </a:xfrm>
            <a:prstGeom prst="rect">
              <a:avLst/>
            </a:prstGeom>
            <a:noFill/>
          </p:spPr>
          <p:txBody>
            <a:bodyPr wrap="square" rtlCol="0">
              <a:spAutoFit/>
            </a:bodyPr>
            <a:lstStyle/>
            <a:p>
              <a:pPr algn="ctr"/>
              <a:r>
                <a:rPr lang="nl-NL" sz="1600" b="1" i="0" dirty="0">
                  <a:solidFill>
                    <a:srgbClr val="000000"/>
                  </a:solidFill>
                  <a:effectLst/>
                  <a:latin typeface="WordVisi_MSFontService"/>
                </a:rPr>
                <a:t>UC6: Trả xe đạp</a:t>
              </a:r>
              <a:endParaRPr lang="en-US" sz="1600" b="1" dirty="0">
                <a:solidFill>
                  <a:schemeClr val="tx1">
                    <a:lumMod val="75000"/>
                    <a:lumOff val="25000"/>
                  </a:schemeClr>
                </a:solidFill>
                <a:latin typeface="Tw Cen MT" panose="020B0602020104020603" pitchFamily="34" charset="0"/>
              </a:endParaRPr>
            </a:p>
          </p:txBody>
        </p:sp>
      </p:grpSp>
      <p:sp>
        <p:nvSpPr>
          <p:cNvPr id="37" name="TextBox 36">
            <a:extLst>
              <a:ext uri="{FF2B5EF4-FFF2-40B4-BE49-F238E27FC236}">
                <a16:creationId xmlns:a16="http://schemas.microsoft.com/office/drawing/2014/main" id="{46FFD9D9-59EB-1754-0E80-09BAF59FC5EE}"/>
              </a:ext>
            </a:extLst>
          </p:cNvPr>
          <p:cNvSpPr txBox="1"/>
          <p:nvPr/>
        </p:nvSpPr>
        <p:spPr>
          <a:xfrm>
            <a:off x="2424591" y="1314252"/>
            <a:ext cx="8685032" cy="3699987"/>
          </a:xfrm>
          <a:prstGeom prst="rect">
            <a:avLst/>
          </a:prstGeom>
          <a:noFill/>
        </p:spPr>
        <p:txBody>
          <a:bodyPr wrap="square" rtlCol="0">
            <a:spAutoFit/>
          </a:bodyPr>
          <a:lstStyle/>
          <a:p>
            <a:pPr indent="457200">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Name: </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Trả xe đạp đã thuê</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Actors:</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User, Database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 dùng trả xe đạp và hệ thống thanh toán tiền trong thẻ</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Priority:</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Risk:  </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Media</a:t>
            </a: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Scenarios: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Scenario 1: Thành công trả xe đạp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Scenario 2: Số tiền trong thẻ không đủ</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15000"/>
              </a:lnSpc>
              <a:spcBef>
                <a:spcPts val="600"/>
              </a:spcBef>
              <a:spcAft>
                <a:spcPts val="60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Scenario 3: Chưa thuê xe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Box 43">
            <a:extLst>
              <a:ext uri="{FF2B5EF4-FFF2-40B4-BE49-F238E27FC236}">
                <a16:creationId xmlns:a16="http://schemas.microsoft.com/office/drawing/2014/main" id="{DACECE20-3D12-6DC9-4DCE-FB05199BB7AE}"/>
              </a:ext>
            </a:extLst>
          </p:cNvPr>
          <p:cNvSpPr txBox="1"/>
          <p:nvPr/>
        </p:nvSpPr>
        <p:spPr>
          <a:xfrm rot="16200000">
            <a:off x="1090939" y="3844033"/>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spTree>
    <p:extLst>
      <p:ext uri="{BB962C8B-B14F-4D97-AF65-F5344CB8AC3E}">
        <p14:creationId xmlns:p14="http://schemas.microsoft.com/office/powerpoint/2010/main" val="1891359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08577"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688259" y="-9526"/>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165947" y="-4763"/>
            <a:ext cx="12482920" cy="6858000"/>
            <a:chOff x="-10230944" y="-48755"/>
            <a:chExt cx="12482920"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53835" y="3172338"/>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88978"/>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2047956" y="2902121"/>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11093898" y="5633982"/>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0745867" y="464079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grpSp>
        <p:nvGrpSpPr>
          <p:cNvPr id="34" name="Group 33">
            <a:extLst>
              <a:ext uri="{FF2B5EF4-FFF2-40B4-BE49-F238E27FC236}">
                <a16:creationId xmlns:a16="http://schemas.microsoft.com/office/drawing/2014/main" id="{1E82D5E4-EC44-152D-0C89-DD31842D77BF}"/>
              </a:ext>
            </a:extLst>
          </p:cNvPr>
          <p:cNvGrpSpPr/>
          <p:nvPr/>
        </p:nvGrpSpPr>
        <p:grpSpPr>
          <a:xfrm>
            <a:off x="4174958" y="369509"/>
            <a:ext cx="5496695" cy="900408"/>
            <a:chOff x="3200263" y="238883"/>
            <a:chExt cx="5496695" cy="900408"/>
          </a:xfrm>
        </p:grpSpPr>
        <p:sp>
          <p:nvSpPr>
            <p:cNvPr id="35" name="TextBox 34">
              <a:extLst>
                <a:ext uri="{FF2B5EF4-FFF2-40B4-BE49-F238E27FC236}">
                  <a16:creationId xmlns:a16="http://schemas.microsoft.com/office/drawing/2014/main" id="{BF82D4D6-0721-1F13-C7B2-0D2CD7E8B9AF}"/>
                </a:ext>
              </a:extLst>
            </p:cNvPr>
            <p:cNvSpPr txBox="1"/>
            <p:nvPr/>
          </p:nvSpPr>
          <p:spPr>
            <a:xfrm>
              <a:off x="3530262" y="238883"/>
              <a:ext cx="4836697" cy="646331"/>
            </a:xfrm>
            <a:prstGeom prst="rect">
              <a:avLst/>
            </a:prstGeom>
            <a:noFill/>
          </p:spPr>
          <p:txBody>
            <a:bodyPr wrap="square" rtlCol="0">
              <a:spAutoFit/>
            </a:bodyPr>
            <a:lstStyle/>
            <a:p>
              <a:pPr algn="ctr"/>
              <a:r>
                <a:rPr lang="en-US" sz="3600" b="1" dirty="0" err="1">
                  <a:solidFill>
                    <a:srgbClr val="52CBBE"/>
                  </a:solidFill>
                  <a:latin typeface="Tw Cen MT" panose="020B0602020104020603" pitchFamily="34" charset="0"/>
                </a:rPr>
                <a:t>Mô</a:t>
              </a:r>
              <a:r>
                <a:rPr lang="en-US" sz="3600" b="1" dirty="0">
                  <a:solidFill>
                    <a:srgbClr val="52CBBE"/>
                  </a:solidFill>
                  <a:latin typeface="Tw Cen MT" panose="020B0602020104020603" pitchFamily="34" charset="0"/>
                </a:rPr>
                <a:t> </a:t>
              </a:r>
              <a:r>
                <a:rPr lang="en-US" sz="3600" b="1" dirty="0" err="1">
                  <a:solidFill>
                    <a:srgbClr val="52CBBE"/>
                  </a:solidFill>
                  <a:latin typeface="Tw Cen MT" panose="020B0602020104020603" pitchFamily="34" charset="0"/>
                </a:rPr>
                <a:t>tả</a:t>
              </a:r>
              <a:r>
                <a:rPr lang="en-US" sz="3600" b="1" dirty="0">
                  <a:solidFill>
                    <a:srgbClr val="52CBBE"/>
                  </a:solidFill>
                  <a:latin typeface="Tw Cen MT" panose="020B0602020104020603" pitchFamily="34" charset="0"/>
                </a:rPr>
                <a:t> UC</a:t>
              </a:r>
            </a:p>
          </p:txBody>
        </p:sp>
        <p:sp>
          <p:nvSpPr>
            <p:cNvPr id="36" name="TextBox 35">
              <a:extLst>
                <a:ext uri="{FF2B5EF4-FFF2-40B4-BE49-F238E27FC236}">
                  <a16:creationId xmlns:a16="http://schemas.microsoft.com/office/drawing/2014/main" id="{27AF3208-3CEA-3284-17C9-34FC08F9CCB4}"/>
                </a:ext>
              </a:extLst>
            </p:cNvPr>
            <p:cNvSpPr txBox="1"/>
            <p:nvPr/>
          </p:nvSpPr>
          <p:spPr>
            <a:xfrm>
              <a:off x="3200263" y="800737"/>
              <a:ext cx="5496695" cy="338554"/>
            </a:xfrm>
            <a:prstGeom prst="rect">
              <a:avLst/>
            </a:prstGeom>
            <a:noFill/>
          </p:spPr>
          <p:txBody>
            <a:bodyPr wrap="square" rtlCol="0">
              <a:spAutoFit/>
            </a:bodyPr>
            <a:lstStyle/>
            <a:p>
              <a:pPr algn="ctr"/>
              <a:r>
                <a:rPr lang="nl-NL" sz="1600" b="1" i="0" dirty="0">
                  <a:solidFill>
                    <a:srgbClr val="000000"/>
                  </a:solidFill>
                  <a:effectLst/>
                  <a:latin typeface="WordVisi_MSFontService"/>
                </a:rPr>
                <a:t>UC6: Trả xe đạp</a:t>
              </a:r>
              <a:endParaRPr lang="en-US" sz="1600" b="1" dirty="0">
                <a:solidFill>
                  <a:schemeClr val="tx1">
                    <a:lumMod val="75000"/>
                    <a:lumOff val="25000"/>
                  </a:schemeClr>
                </a:solidFill>
                <a:latin typeface="Tw Cen MT" panose="020B0602020104020603" pitchFamily="34" charset="0"/>
              </a:endParaRPr>
            </a:p>
          </p:txBody>
        </p:sp>
      </p:grpSp>
      <p:sp>
        <p:nvSpPr>
          <p:cNvPr id="39" name="TextBox 38">
            <a:extLst>
              <a:ext uri="{FF2B5EF4-FFF2-40B4-BE49-F238E27FC236}">
                <a16:creationId xmlns:a16="http://schemas.microsoft.com/office/drawing/2014/main" id="{FF0FA905-C951-E166-B03E-03BC926867DF}"/>
              </a:ext>
            </a:extLst>
          </p:cNvPr>
          <p:cNvSpPr txBox="1"/>
          <p:nvPr/>
        </p:nvSpPr>
        <p:spPr>
          <a:xfrm>
            <a:off x="2385122" y="1385349"/>
            <a:ext cx="4538183" cy="4682500"/>
          </a:xfrm>
          <a:prstGeom prst="rect">
            <a:avLst/>
          </a:prstGeom>
          <a:noFill/>
        </p:spPr>
        <p:txBody>
          <a:bodyPr wrap="square" rtlCol="0">
            <a:spAutoFit/>
          </a:bodyPr>
          <a:lstStyle/>
          <a:p>
            <a:pPr>
              <a:lnSpc>
                <a:spcPct val="115000"/>
              </a:lnSpc>
              <a:spcBef>
                <a:spcPts val="600"/>
              </a:spcBef>
              <a:spcAft>
                <a:spcPts val="600"/>
              </a:spcAft>
            </a:pPr>
            <a:r>
              <a:rPr lang="vi-VN"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Scenario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1. User: Chọn chức năng trả xe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2. System: Hiện ra số tiền thuê xe và kiểm tra số dư</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3. System: Hiện thông báo trả xe thành công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4. System: Trừ tiền trong thẻ</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5. Database: Cập nhật số tiền và xóa dữ liệu xe thu</a:t>
            </a:r>
            <a:r>
              <a:rPr lang="en-US" sz="1400" dirty="0">
                <a:latin typeface="Times New Roman" panose="02020603050405020304" pitchFamily="18" charset="0"/>
                <a:ea typeface="Calibri" panose="020F0502020204030204" pitchFamily="34" charset="0"/>
                <a:cs typeface="Times New Roman" panose="02020603050405020304" pitchFamily="18" charset="0"/>
              </a:rPr>
              <a:t>ê</a:t>
            </a:r>
          </a:p>
          <a:p>
            <a:pPr>
              <a:lnSpc>
                <a:spcPct val="115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6.System: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menu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năng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600"/>
              </a:spcBef>
              <a:spcAft>
                <a:spcPts val="600"/>
              </a:spcAft>
            </a:pPr>
            <a:r>
              <a:rPr lang="vi-VN"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Scenario 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1&gt;&gt;2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3’. System: Thông báo số tiền trong thẻ không đủ để thanh toán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4’. System: Yêu cầu nạp thêm tiền để trả xe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5’. System: Hiện lại menu chức năng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Box 41">
            <a:extLst>
              <a:ext uri="{FF2B5EF4-FFF2-40B4-BE49-F238E27FC236}">
                <a16:creationId xmlns:a16="http://schemas.microsoft.com/office/drawing/2014/main" id="{3801FF92-042A-C07A-BAE4-1979DAC78D24}"/>
              </a:ext>
            </a:extLst>
          </p:cNvPr>
          <p:cNvSpPr txBox="1"/>
          <p:nvPr/>
        </p:nvSpPr>
        <p:spPr>
          <a:xfrm>
            <a:off x="7120416" y="1434081"/>
            <a:ext cx="4842984" cy="1778244"/>
          </a:xfrm>
          <a:prstGeom prst="rect">
            <a:avLst/>
          </a:prstGeom>
          <a:noFill/>
        </p:spPr>
        <p:txBody>
          <a:bodyPr wrap="square" rtlCol="0">
            <a:spAutoFit/>
          </a:bodyPr>
          <a:lstStyle/>
          <a:p>
            <a:pPr>
              <a:lnSpc>
                <a:spcPct val="115000"/>
              </a:lnSpc>
              <a:spcBef>
                <a:spcPts val="600"/>
              </a:spcBef>
              <a:spcAft>
                <a:spcPts val="600"/>
              </a:spcAft>
            </a:pPr>
            <a:r>
              <a:rPr lang="vi-VN"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Scenario 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1&gt;&gt;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2”.Database: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Xác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nhận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chưa</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thuê</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1400" dirty="0">
                <a:latin typeface="Times New Roman" panose="02020603050405020304" pitchFamily="18" charset="0"/>
                <a:ea typeface="Calibri" panose="020F0502020204030204" pitchFamily="34" charset="0"/>
                <a:cs typeface="Times New Roman" panose="02020603050405020304" pitchFamily="18" charset="0"/>
              </a:rPr>
              <a:t>System: </a:t>
            </a:r>
            <a:r>
              <a:rPr lang="en-US" sz="14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báo</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phải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thuê</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xe</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đạp</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trước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mới</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trả</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4”.System: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menu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năng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Box 43">
            <a:extLst>
              <a:ext uri="{FF2B5EF4-FFF2-40B4-BE49-F238E27FC236}">
                <a16:creationId xmlns:a16="http://schemas.microsoft.com/office/drawing/2014/main" id="{BE97AF70-4765-37F4-D821-D8FF496F62E9}"/>
              </a:ext>
            </a:extLst>
          </p:cNvPr>
          <p:cNvSpPr txBox="1"/>
          <p:nvPr/>
        </p:nvSpPr>
        <p:spPr>
          <a:xfrm rot="16200000">
            <a:off x="1090939" y="3844033"/>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spTree>
    <p:extLst>
      <p:ext uri="{BB962C8B-B14F-4D97-AF65-F5344CB8AC3E}">
        <p14:creationId xmlns:p14="http://schemas.microsoft.com/office/powerpoint/2010/main" val="4071302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08577"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688259" y="-9526"/>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67941" y="-9526"/>
            <a:ext cx="12486795" cy="6858000"/>
            <a:chOff x="-10230944" y="-48755"/>
            <a:chExt cx="12486795"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8651" y="3207413"/>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88978"/>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2047956" y="2902121"/>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56" name="TextBox 55">
            <a:extLst>
              <a:ext uri="{FF2B5EF4-FFF2-40B4-BE49-F238E27FC236}">
                <a16:creationId xmlns:a16="http://schemas.microsoft.com/office/drawing/2014/main" id="{BF0908FA-581F-89BF-E9A9-4EEC2D31DB05}"/>
              </a:ext>
            </a:extLst>
          </p:cNvPr>
          <p:cNvSpPr txBox="1"/>
          <p:nvPr/>
        </p:nvSpPr>
        <p:spPr>
          <a:xfrm rot="16200000">
            <a:off x="10180100" y="3844031"/>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11093898" y="5633982"/>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0745867" y="464079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sp>
        <p:nvSpPr>
          <p:cNvPr id="37" name="TextBox 36">
            <a:extLst>
              <a:ext uri="{FF2B5EF4-FFF2-40B4-BE49-F238E27FC236}">
                <a16:creationId xmlns:a16="http://schemas.microsoft.com/office/drawing/2014/main" id="{824AD729-8EB3-0351-BE27-B7EC1F7ECD92}"/>
              </a:ext>
            </a:extLst>
          </p:cNvPr>
          <p:cNvSpPr txBox="1"/>
          <p:nvPr/>
        </p:nvSpPr>
        <p:spPr>
          <a:xfrm>
            <a:off x="4053743" y="-3960"/>
            <a:ext cx="4836697" cy="646331"/>
          </a:xfrm>
          <a:prstGeom prst="rect">
            <a:avLst/>
          </a:prstGeom>
          <a:noFill/>
        </p:spPr>
        <p:txBody>
          <a:bodyPr wrap="square" rtlCol="0">
            <a:spAutoFit/>
          </a:bodyPr>
          <a:lstStyle/>
          <a:p>
            <a:pPr algn="ctr"/>
            <a:r>
              <a:rPr lang="en-US" sz="3600" b="1" dirty="0" err="1">
                <a:solidFill>
                  <a:srgbClr val="FEC630"/>
                </a:solidFill>
                <a:latin typeface="Tw Cen MT" panose="020B0602020104020603" pitchFamily="34" charset="0"/>
              </a:rPr>
              <a:t>Sơ</a:t>
            </a:r>
            <a:r>
              <a:rPr lang="en-US" sz="3600" b="1" dirty="0">
                <a:solidFill>
                  <a:srgbClr val="FEC630"/>
                </a:solidFill>
                <a:latin typeface="Tw Cen MT" panose="020B0602020104020603" pitchFamily="34" charset="0"/>
              </a:rPr>
              <a:t> </a:t>
            </a:r>
            <a:r>
              <a:rPr lang="en-US" sz="3600" b="1" dirty="0" err="1">
                <a:solidFill>
                  <a:srgbClr val="FEC630"/>
                </a:solidFill>
                <a:latin typeface="Tw Cen MT" panose="020B0602020104020603" pitchFamily="34" charset="0"/>
              </a:rPr>
              <a:t>đồ</a:t>
            </a:r>
            <a:r>
              <a:rPr lang="en-US" sz="3600" b="1" dirty="0">
                <a:solidFill>
                  <a:srgbClr val="FEC630"/>
                </a:solidFill>
                <a:latin typeface="Tw Cen MT" panose="020B0602020104020603" pitchFamily="34" charset="0"/>
              </a:rPr>
              <a:t> Class</a:t>
            </a:r>
          </a:p>
        </p:txBody>
      </p:sp>
      <p:sp>
        <p:nvSpPr>
          <p:cNvPr id="44" name="TextBox 43">
            <a:extLst>
              <a:ext uri="{FF2B5EF4-FFF2-40B4-BE49-F238E27FC236}">
                <a16:creationId xmlns:a16="http://schemas.microsoft.com/office/drawing/2014/main" id="{B143F54B-C108-89BA-66FF-8A0B9B985BB8}"/>
              </a:ext>
            </a:extLst>
          </p:cNvPr>
          <p:cNvSpPr txBox="1"/>
          <p:nvPr/>
        </p:nvSpPr>
        <p:spPr>
          <a:xfrm>
            <a:off x="3912906" y="642371"/>
            <a:ext cx="4930588" cy="369332"/>
          </a:xfrm>
          <a:prstGeom prst="rect">
            <a:avLst/>
          </a:prstGeom>
          <a:noFill/>
        </p:spPr>
        <p:txBody>
          <a:bodyPr wrap="square" rtlCol="0">
            <a:spAutoFit/>
          </a:bodyPr>
          <a:lstStyle/>
          <a:p>
            <a:pPr algn="ctr"/>
            <a:r>
              <a:rPr lang="en-US" dirty="0">
                <a:solidFill>
                  <a:srgbClr val="FF0000"/>
                </a:solidFill>
                <a:latin typeface="Bell MT" panose="02020503060305020303" pitchFamily="18" charset="0"/>
              </a:rPr>
              <a:t>1. </a:t>
            </a:r>
            <a:r>
              <a:rPr lang="en-US" dirty="0" err="1">
                <a:solidFill>
                  <a:srgbClr val="FF0000"/>
                </a:solidFill>
                <a:latin typeface="Bell MT" panose="02020503060305020303" pitchFamily="18" charset="0"/>
              </a:rPr>
              <a:t>Sơ</a:t>
            </a:r>
            <a:r>
              <a:rPr lang="en-US" dirty="0">
                <a:solidFill>
                  <a:srgbClr val="FF0000"/>
                </a:solidFill>
                <a:latin typeface="Bell MT" panose="02020503060305020303" pitchFamily="18" charset="0"/>
              </a:rPr>
              <a:t> </a:t>
            </a:r>
            <a:r>
              <a:rPr lang="en-US" dirty="0" err="1">
                <a:solidFill>
                  <a:srgbClr val="FF0000"/>
                </a:solidFill>
                <a:latin typeface="Bell MT" panose="02020503060305020303" pitchFamily="18" charset="0"/>
              </a:rPr>
              <a:t>Đồ</a:t>
            </a:r>
            <a:r>
              <a:rPr lang="en-US" dirty="0">
                <a:solidFill>
                  <a:srgbClr val="FF0000"/>
                </a:solidFill>
                <a:latin typeface="Bell MT" panose="02020503060305020303" pitchFamily="18" charset="0"/>
              </a:rPr>
              <a:t> Class </a:t>
            </a:r>
            <a:r>
              <a:rPr lang="en-US" dirty="0" err="1">
                <a:solidFill>
                  <a:srgbClr val="FF0000"/>
                </a:solidFill>
                <a:latin typeface="Bell MT" panose="02020503060305020303" pitchFamily="18" charset="0"/>
              </a:rPr>
              <a:t>Phân</a:t>
            </a:r>
            <a:r>
              <a:rPr lang="en-US" dirty="0">
                <a:solidFill>
                  <a:srgbClr val="FF0000"/>
                </a:solidFill>
                <a:latin typeface="Bell MT" panose="02020503060305020303" pitchFamily="18" charset="0"/>
              </a:rPr>
              <a:t> </a:t>
            </a:r>
            <a:r>
              <a:rPr lang="en-US" dirty="0" err="1">
                <a:solidFill>
                  <a:srgbClr val="FF0000"/>
                </a:solidFill>
                <a:latin typeface="Bell MT" panose="02020503060305020303" pitchFamily="18" charset="0"/>
              </a:rPr>
              <a:t>Tích</a:t>
            </a:r>
            <a:endParaRPr lang="en-US" dirty="0">
              <a:solidFill>
                <a:srgbClr val="FF0000"/>
              </a:solidFill>
              <a:latin typeface="Bell MT" panose="02020503060305020303" pitchFamily="18" charset="0"/>
            </a:endParaRPr>
          </a:p>
        </p:txBody>
      </p:sp>
      <p:pic>
        <p:nvPicPr>
          <p:cNvPr id="47" name="Picture 46">
            <a:extLst>
              <a:ext uri="{FF2B5EF4-FFF2-40B4-BE49-F238E27FC236}">
                <a16:creationId xmlns:a16="http://schemas.microsoft.com/office/drawing/2014/main" id="{A7756E90-D686-04F5-4352-41CCF32DBCD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66955" y="854610"/>
            <a:ext cx="7336304" cy="5781625"/>
          </a:xfrm>
          <a:prstGeom prst="rect">
            <a:avLst/>
          </a:prstGeom>
        </p:spPr>
      </p:pic>
    </p:spTree>
    <p:extLst>
      <p:ext uri="{BB962C8B-B14F-4D97-AF65-F5344CB8AC3E}">
        <p14:creationId xmlns:p14="http://schemas.microsoft.com/office/powerpoint/2010/main" val="34902220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1000" fill="hold"/>
                                        <p:tgtEl>
                                          <p:spTgt spid="44"/>
                                        </p:tgtEl>
                                        <p:attrNameLst>
                                          <p:attrName>ppt_w</p:attrName>
                                        </p:attrNameLst>
                                      </p:cBhvr>
                                      <p:tavLst>
                                        <p:tav tm="0">
                                          <p:val>
                                            <p:fltVal val="0"/>
                                          </p:val>
                                        </p:tav>
                                        <p:tav tm="100000">
                                          <p:val>
                                            <p:strVal val="#ppt_w"/>
                                          </p:val>
                                        </p:tav>
                                      </p:tavLst>
                                    </p:anim>
                                    <p:anim calcmode="lin" valueType="num">
                                      <p:cBhvr>
                                        <p:cTn id="13" dur="1000" fill="hold"/>
                                        <p:tgtEl>
                                          <p:spTgt spid="44"/>
                                        </p:tgtEl>
                                        <p:attrNameLst>
                                          <p:attrName>ppt_h</p:attrName>
                                        </p:attrNameLst>
                                      </p:cBhvr>
                                      <p:tavLst>
                                        <p:tav tm="0">
                                          <p:val>
                                            <p:fltVal val="0"/>
                                          </p:val>
                                        </p:tav>
                                        <p:tav tm="100000">
                                          <p:val>
                                            <p:strVal val="#ppt_h"/>
                                          </p:val>
                                        </p:tav>
                                      </p:tavLst>
                                    </p:anim>
                                    <p:anim calcmode="lin" valueType="num">
                                      <p:cBhvr>
                                        <p:cTn id="14" dur="1000" fill="hold"/>
                                        <p:tgtEl>
                                          <p:spTgt spid="44"/>
                                        </p:tgtEl>
                                        <p:attrNameLst>
                                          <p:attrName>style.rotation</p:attrName>
                                        </p:attrNameLst>
                                      </p:cBhvr>
                                      <p:tavLst>
                                        <p:tav tm="0">
                                          <p:val>
                                            <p:fltVal val="90"/>
                                          </p:val>
                                        </p:tav>
                                        <p:tav tm="100000">
                                          <p:val>
                                            <p:fltVal val="0"/>
                                          </p:val>
                                        </p:tav>
                                      </p:tavLst>
                                    </p:anim>
                                    <p:animEffect transition="in" filter="fade">
                                      <p:cBhvr>
                                        <p:cTn id="15" dur="10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1000"/>
                                        <p:tgtEl>
                                          <p:spTgt spid="47"/>
                                        </p:tgtEl>
                                      </p:cBhvr>
                                    </p:animEffect>
                                    <p:anim calcmode="lin" valueType="num">
                                      <p:cBhvr>
                                        <p:cTn id="21" dur="1000" fill="hold"/>
                                        <p:tgtEl>
                                          <p:spTgt spid="47"/>
                                        </p:tgtEl>
                                        <p:attrNameLst>
                                          <p:attrName>ppt_x</p:attrName>
                                        </p:attrNameLst>
                                      </p:cBhvr>
                                      <p:tavLst>
                                        <p:tav tm="0">
                                          <p:val>
                                            <p:strVal val="#ppt_x"/>
                                          </p:val>
                                        </p:tav>
                                        <p:tav tm="100000">
                                          <p:val>
                                            <p:strVal val="#ppt_x"/>
                                          </p:val>
                                        </p:tav>
                                      </p:tavLst>
                                    </p:anim>
                                    <p:anim calcmode="lin" valueType="num">
                                      <p:cBhvr>
                                        <p:cTn id="2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2145EB3D-9DE3-4C3A-A338-1543379BBA1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244330" y="3621188"/>
            <a:ext cx="571750" cy="571750"/>
          </a:xfrm>
          <a:prstGeom prst="rect">
            <a:avLst/>
          </a:prstGeom>
        </p:spPr>
      </p:pic>
      <p:pic>
        <p:nvPicPr>
          <p:cNvPr id="41" name="Picture 40">
            <a:extLst>
              <a:ext uri="{FF2B5EF4-FFF2-40B4-BE49-F238E27FC236}">
                <a16:creationId xmlns:a16="http://schemas.microsoft.com/office/drawing/2014/main" id="{7D436CE5-5A4A-4963-8029-751C7F434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822" y="4193325"/>
            <a:ext cx="814778" cy="814778"/>
          </a:xfrm>
          <a:prstGeom prst="rect">
            <a:avLst/>
          </a:prstGeom>
        </p:spPr>
      </p:pic>
      <p:pic>
        <p:nvPicPr>
          <p:cNvPr id="84" name="Picture 83">
            <a:extLst>
              <a:ext uri="{FF2B5EF4-FFF2-40B4-BE49-F238E27FC236}">
                <a16:creationId xmlns:a16="http://schemas.microsoft.com/office/drawing/2014/main" id="{88CD0382-4FB5-4F49-8F26-0048CE189F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013" y="2310737"/>
            <a:ext cx="753182" cy="650607"/>
          </a:xfrm>
          <a:prstGeom prst="rect">
            <a:avLst/>
          </a:prstGeom>
        </p:spPr>
      </p:pic>
      <p:sp>
        <p:nvSpPr>
          <p:cNvPr id="55" name="TextBox 54">
            <a:extLst>
              <a:ext uri="{FF2B5EF4-FFF2-40B4-BE49-F238E27FC236}">
                <a16:creationId xmlns:a16="http://schemas.microsoft.com/office/drawing/2014/main" id="{D19B1011-B526-34B4-7014-5C1280578C73}"/>
              </a:ext>
            </a:extLst>
          </p:cNvPr>
          <p:cNvSpPr txBox="1"/>
          <p:nvPr/>
        </p:nvSpPr>
        <p:spPr>
          <a:xfrm>
            <a:off x="3874806" y="32216"/>
            <a:ext cx="4930588" cy="369332"/>
          </a:xfrm>
          <a:prstGeom prst="rect">
            <a:avLst/>
          </a:prstGeom>
          <a:noFill/>
        </p:spPr>
        <p:txBody>
          <a:bodyPr wrap="square" rtlCol="0">
            <a:spAutoFit/>
          </a:bodyPr>
          <a:lstStyle/>
          <a:p>
            <a:pPr algn="ctr"/>
            <a:r>
              <a:rPr lang="en-US" dirty="0">
                <a:solidFill>
                  <a:srgbClr val="FF0000"/>
                </a:solidFill>
                <a:latin typeface="Bell MT" panose="02020503060305020303" pitchFamily="18" charset="0"/>
              </a:rPr>
              <a:t>2. </a:t>
            </a:r>
            <a:r>
              <a:rPr lang="en-US" dirty="0" err="1">
                <a:solidFill>
                  <a:srgbClr val="FF0000"/>
                </a:solidFill>
                <a:latin typeface="Bell MT" panose="02020503060305020303" pitchFamily="18" charset="0"/>
              </a:rPr>
              <a:t>Sơ</a:t>
            </a:r>
            <a:r>
              <a:rPr lang="en-US" dirty="0">
                <a:solidFill>
                  <a:srgbClr val="FF0000"/>
                </a:solidFill>
                <a:latin typeface="Bell MT" panose="02020503060305020303" pitchFamily="18" charset="0"/>
              </a:rPr>
              <a:t> </a:t>
            </a:r>
            <a:r>
              <a:rPr lang="en-US" dirty="0" err="1">
                <a:solidFill>
                  <a:srgbClr val="FF0000"/>
                </a:solidFill>
                <a:latin typeface="Bell MT" panose="02020503060305020303" pitchFamily="18" charset="0"/>
              </a:rPr>
              <a:t>Đồ</a:t>
            </a:r>
            <a:r>
              <a:rPr lang="en-US" dirty="0">
                <a:solidFill>
                  <a:srgbClr val="FF0000"/>
                </a:solidFill>
                <a:latin typeface="Bell MT" panose="02020503060305020303" pitchFamily="18" charset="0"/>
              </a:rPr>
              <a:t> Class ECB</a:t>
            </a:r>
          </a:p>
        </p:txBody>
      </p:sp>
      <p:pic>
        <p:nvPicPr>
          <p:cNvPr id="12" name="Picture 11">
            <a:extLst>
              <a:ext uri="{FF2B5EF4-FFF2-40B4-BE49-F238E27FC236}">
                <a16:creationId xmlns:a16="http://schemas.microsoft.com/office/drawing/2014/main" id="{ABDF297C-8E1D-388E-A292-02600018420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725" y="401548"/>
            <a:ext cx="12039600" cy="6237377"/>
          </a:xfrm>
          <a:prstGeom prst="rect">
            <a:avLst/>
          </a:prstGeom>
        </p:spPr>
      </p:pic>
    </p:spTree>
    <p:extLst>
      <p:ext uri="{BB962C8B-B14F-4D97-AF65-F5344CB8AC3E}">
        <p14:creationId xmlns:p14="http://schemas.microsoft.com/office/powerpoint/2010/main" val="1832437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600"/>
                            </p:stCondLst>
                            <p:childTnLst>
                              <p:par>
                                <p:cTn id="11" presetID="53" presetClass="entr" presetSubtype="16" fill="hold" nodeType="afterEffect">
                                  <p:stCondLst>
                                    <p:cond delay="100"/>
                                  </p:st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p:cTn id="20" dur="1000" fill="hold"/>
                                        <p:tgtEl>
                                          <p:spTgt spid="55"/>
                                        </p:tgtEl>
                                        <p:attrNameLst>
                                          <p:attrName>ppt_w</p:attrName>
                                        </p:attrNameLst>
                                      </p:cBhvr>
                                      <p:tavLst>
                                        <p:tav tm="0">
                                          <p:val>
                                            <p:fltVal val="0"/>
                                          </p:val>
                                        </p:tav>
                                        <p:tav tm="100000">
                                          <p:val>
                                            <p:strVal val="#ppt_w"/>
                                          </p:val>
                                        </p:tav>
                                      </p:tavLst>
                                    </p:anim>
                                    <p:anim calcmode="lin" valueType="num">
                                      <p:cBhvr>
                                        <p:cTn id="21" dur="1000" fill="hold"/>
                                        <p:tgtEl>
                                          <p:spTgt spid="55"/>
                                        </p:tgtEl>
                                        <p:attrNameLst>
                                          <p:attrName>ppt_h</p:attrName>
                                        </p:attrNameLst>
                                      </p:cBhvr>
                                      <p:tavLst>
                                        <p:tav tm="0">
                                          <p:val>
                                            <p:fltVal val="0"/>
                                          </p:val>
                                        </p:tav>
                                        <p:tav tm="100000">
                                          <p:val>
                                            <p:strVal val="#ppt_h"/>
                                          </p:val>
                                        </p:tav>
                                      </p:tavLst>
                                    </p:anim>
                                    <p:anim calcmode="lin" valueType="num">
                                      <p:cBhvr>
                                        <p:cTn id="22" dur="1000" fill="hold"/>
                                        <p:tgtEl>
                                          <p:spTgt spid="55"/>
                                        </p:tgtEl>
                                        <p:attrNameLst>
                                          <p:attrName>style.rotation</p:attrName>
                                        </p:attrNameLst>
                                      </p:cBhvr>
                                      <p:tavLst>
                                        <p:tav tm="0">
                                          <p:val>
                                            <p:fltVal val="90"/>
                                          </p:val>
                                        </p:tav>
                                        <p:tav tm="100000">
                                          <p:val>
                                            <p:fltVal val="0"/>
                                          </p:val>
                                        </p:tav>
                                      </p:tavLst>
                                    </p:anim>
                                    <p:animEffect transition="in" filter="fade">
                                      <p:cBhvr>
                                        <p:cTn id="23" dur="10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08577"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688259" y="-9526"/>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67941" y="-9526"/>
            <a:ext cx="12486795" cy="6858000"/>
            <a:chOff x="-10230944" y="-48755"/>
            <a:chExt cx="12486795"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8651" y="3207413"/>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25954" y="-19052"/>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88978"/>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2047956" y="2902121"/>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56" name="TextBox 55">
            <a:extLst>
              <a:ext uri="{FF2B5EF4-FFF2-40B4-BE49-F238E27FC236}">
                <a16:creationId xmlns:a16="http://schemas.microsoft.com/office/drawing/2014/main" id="{BF0908FA-581F-89BF-E9A9-4EEC2D31DB05}"/>
              </a:ext>
            </a:extLst>
          </p:cNvPr>
          <p:cNvSpPr txBox="1"/>
          <p:nvPr/>
        </p:nvSpPr>
        <p:spPr>
          <a:xfrm rot="16200000">
            <a:off x="10180100" y="3844031"/>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11093898" y="5633982"/>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0745867" y="464079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sp>
        <p:nvSpPr>
          <p:cNvPr id="39" name="TextBox 38">
            <a:extLst>
              <a:ext uri="{FF2B5EF4-FFF2-40B4-BE49-F238E27FC236}">
                <a16:creationId xmlns:a16="http://schemas.microsoft.com/office/drawing/2014/main" id="{FC44E88A-BFC7-945C-4BA0-6F7BAE133021}"/>
              </a:ext>
            </a:extLst>
          </p:cNvPr>
          <p:cNvSpPr txBox="1"/>
          <p:nvPr/>
        </p:nvSpPr>
        <p:spPr>
          <a:xfrm>
            <a:off x="3605082" y="311453"/>
            <a:ext cx="4836697" cy="646331"/>
          </a:xfrm>
          <a:prstGeom prst="rect">
            <a:avLst/>
          </a:prstGeom>
          <a:noFill/>
        </p:spPr>
        <p:txBody>
          <a:bodyPr wrap="square" rtlCol="0">
            <a:spAutoFit/>
          </a:bodyPr>
          <a:lstStyle/>
          <a:p>
            <a:pPr algn="ctr"/>
            <a:r>
              <a:rPr lang="en-US" sz="3600" b="1" dirty="0" err="1">
                <a:solidFill>
                  <a:srgbClr val="5D7373"/>
                </a:solidFill>
                <a:latin typeface="Tw Cen MT" panose="020B0602020104020603" pitchFamily="34" charset="0"/>
              </a:rPr>
              <a:t>Sơ</a:t>
            </a:r>
            <a:r>
              <a:rPr lang="en-US" sz="3600" b="1" dirty="0">
                <a:solidFill>
                  <a:srgbClr val="5D7373"/>
                </a:solidFill>
                <a:latin typeface="Tw Cen MT" panose="020B0602020104020603" pitchFamily="34" charset="0"/>
              </a:rPr>
              <a:t> </a:t>
            </a:r>
            <a:r>
              <a:rPr lang="en-US" sz="3600" b="1" dirty="0" err="1">
                <a:solidFill>
                  <a:srgbClr val="5D7373"/>
                </a:solidFill>
                <a:latin typeface="Tw Cen MT" panose="020B0602020104020603" pitchFamily="34" charset="0"/>
              </a:rPr>
              <a:t>đồ</a:t>
            </a:r>
            <a:r>
              <a:rPr lang="en-US" sz="3600" b="1" dirty="0">
                <a:solidFill>
                  <a:srgbClr val="5D7373"/>
                </a:solidFill>
                <a:latin typeface="Tw Cen MT" panose="020B0602020104020603" pitchFamily="34" charset="0"/>
              </a:rPr>
              <a:t> </a:t>
            </a:r>
            <a:r>
              <a:rPr lang="en-US" sz="3600" b="1" dirty="0" err="1">
                <a:solidFill>
                  <a:srgbClr val="5D7373"/>
                </a:solidFill>
                <a:latin typeface="Tw Cen MT" panose="020B0602020104020603" pitchFamily="34" charset="0"/>
              </a:rPr>
              <a:t>tuần</a:t>
            </a:r>
            <a:r>
              <a:rPr lang="en-US" sz="3600" b="1" dirty="0">
                <a:solidFill>
                  <a:srgbClr val="5D7373"/>
                </a:solidFill>
                <a:latin typeface="Tw Cen MT" panose="020B0602020104020603" pitchFamily="34" charset="0"/>
              </a:rPr>
              <a:t> </a:t>
            </a:r>
            <a:r>
              <a:rPr lang="en-US" sz="3600" b="1" dirty="0" err="1">
                <a:solidFill>
                  <a:srgbClr val="5D7373"/>
                </a:solidFill>
                <a:latin typeface="Tw Cen MT" panose="020B0602020104020603" pitchFamily="34" charset="0"/>
              </a:rPr>
              <a:t>tự</a:t>
            </a:r>
            <a:endParaRPr lang="en-US" sz="3600" b="1" dirty="0">
              <a:solidFill>
                <a:srgbClr val="5D7373"/>
              </a:solidFill>
              <a:latin typeface="Tw Cen MT" panose="020B0602020104020603" pitchFamily="34" charset="0"/>
            </a:endParaRPr>
          </a:p>
        </p:txBody>
      </p:sp>
      <p:pic>
        <p:nvPicPr>
          <p:cNvPr id="42" name="Picture 2" descr="Hà Nội sắp có dịch vụ xe đạp công cộng">
            <a:extLst>
              <a:ext uri="{FF2B5EF4-FFF2-40B4-BE49-F238E27FC236}">
                <a16:creationId xmlns:a16="http://schemas.microsoft.com/office/drawing/2014/main" id="{AAFA0160-8505-D8F6-5454-21232F48B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444" y="1085466"/>
            <a:ext cx="8475155" cy="576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912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E05665-54F5-0033-C56B-B2F6AA679BBF}"/>
              </a:ext>
            </a:extLst>
          </p:cNvPr>
          <p:cNvSpPr txBox="1"/>
          <p:nvPr/>
        </p:nvSpPr>
        <p:spPr>
          <a:xfrm>
            <a:off x="3343275" y="0"/>
            <a:ext cx="4876800" cy="369332"/>
          </a:xfrm>
          <a:prstGeom prst="rect">
            <a:avLst/>
          </a:prstGeom>
          <a:noFill/>
        </p:spPr>
        <p:txBody>
          <a:bodyPr wrap="square" rtlCol="0">
            <a:spAutoFit/>
          </a:bodyPr>
          <a:lstStyle/>
          <a:p>
            <a:pPr algn="ctr"/>
            <a:r>
              <a:rPr lang="en-US" dirty="0">
                <a:solidFill>
                  <a:srgbClr val="FF0000"/>
                </a:solidFill>
                <a:latin typeface="Bell MT" panose="02020503060305020303" pitchFamily="18" charset="0"/>
              </a:rPr>
              <a:t>1. </a:t>
            </a:r>
            <a:r>
              <a:rPr lang="en-US" dirty="0" err="1">
                <a:solidFill>
                  <a:srgbClr val="FF0000"/>
                </a:solidFill>
                <a:latin typeface="Bell MT" panose="02020503060305020303" pitchFamily="18" charset="0"/>
              </a:rPr>
              <a:t>Chức</a:t>
            </a:r>
            <a:r>
              <a:rPr lang="en-US" dirty="0">
                <a:solidFill>
                  <a:srgbClr val="FF0000"/>
                </a:solidFill>
                <a:latin typeface="Bell MT" panose="02020503060305020303" pitchFamily="18" charset="0"/>
              </a:rPr>
              <a:t> </a:t>
            </a:r>
            <a:r>
              <a:rPr lang="en-US" dirty="0" err="1">
                <a:solidFill>
                  <a:srgbClr val="FF0000"/>
                </a:solidFill>
                <a:latin typeface="Bell MT" panose="02020503060305020303" pitchFamily="18" charset="0"/>
              </a:rPr>
              <a:t>năng</a:t>
            </a:r>
            <a:r>
              <a:rPr lang="en-US" dirty="0">
                <a:solidFill>
                  <a:srgbClr val="FF0000"/>
                </a:solidFill>
                <a:latin typeface="Bell MT" panose="02020503060305020303" pitchFamily="18" charset="0"/>
              </a:rPr>
              <a:t> </a:t>
            </a:r>
            <a:r>
              <a:rPr lang="en-US" dirty="0" err="1">
                <a:solidFill>
                  <a:srgbClr val="FF0000"/>
                </a:solidFill>
                <a:latin typeface="Bell MT" panose="02020503060305020303" pitchFamily="18" charset="0"/>
              </a:rPr>
              <a:t>thuê</a:t>
            </a:r>
            <a:r>
              <a:rPr lang="en-US" dirty="0">
                <a:solidFill>
                  <a:srgbClr val="FF0000"/>
                </a:solidFill>
                <a:latin typeface="Bell MT" panose="02020503060305020303" pitchFamily="18" charset="0"/>
              </a:rPr>
              <a:t> </a:t>
            </a:r>
            <a:r>
              <a:rPr lang="en-US" dirty="0" err="1">
                <a:solidFill>
                  <a:srgbClr val="FF0000"/>
                </a:solidFill>
                <a:latin typeface="Bell MT" panose="02020503060305020303" pitchFamily="18" charset="0"/>
              </a:rPr>
              <a:t>xe</a:t>
            </a:r>
            <a:r>
              <a:rPr lang="en-US" dirty="0">
                <a:solidFill>
                  <a:srgbClr val="FF0000"/>
                </a:solidFill>
                <a:latin typeface="Bell MT" panose="02020503060305020303" pitchFamily="18" charset="0"/>
              </a:rPr>
              <a:t> </a:t>
            </a:r>
            <a:r>
              <a:rPr lang="en-US" dirty="0" err="1">
                <a:solidFill>
                  <a:srgbClr val="FF0000"/>
                </a:solidFill>
                <a:latin typeface="Bell MT" panose="02020503060305020303" pitchFamily="18" charset="0"/>
              </a:rPr>
              <a:t>đạp</a:t>
            </a:r>
            <a:endParaRPr lang="en-US" dirty="0">
              <a:solidFill>
                <a:srgbClr val="FF0000"/>
              </a:solidFill>
              <a:latin typeface="Bell MT" panose="02020503060305020303"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45" y="576016"/>
            <a:ext cx="11122308" cy="6083402"/>
          </a:xfrm>
          <a:prstGeom prst="rect">
            <a:avLst/>
          </a:prstGeom>
        </p:spPr>
      </p:pic>
    </p:spTree>
    <p:extLst>
      <p:ext uri="{BB962C8B-B14F-4D97-AF65-F5344CB8AC3E}">
        <p14:creationId xmlns:p14="http://schemas.microsoft.com/office/powerpoint/2010/main" val="415402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E05665-54F5-0033-C56B-B2F6AA679BBF}"/>
              </a:ext>
            </a:extLst>
          </p:cNvPr>
          <p:cNvSpPr txBox="1"/>
          <p:nvPr/>
        </p:nvSpPr>
        <p:spPr>
          <a:xfrm>
            <a:off x="3343275" y="0"/>
            <a:ext cx="4876800" cy="369332"/>
          </a:xfrm>
          <a:prstGeom prst="rect">
            <a:avLst/>
          </a:prstGeom>
          <a:noFill/>
        </p:spPr>
        <p:txBody>
          <a:bodyPr wrap="square" rtlCol="0">
            <a:spAutoFit/>
          </a:bodyPr>
          <a:lstStyle/>
          <a:p>
            <a:pPr algn="ctr"/>
            <a:r>
              <a:rPr lang="en-US" dirty="0">
                <a:solidFill>
                  <a:srgbClr val="FF0000"/>
                </a:solidFill>
                <a:latin typeface="Bell MT" panose="02020503060305020303" pitchFamily="18" charset="0"/>
              </a:rPr>
              <a:t>2. </a:t>
            </a:r>
            <a:r>
              <a:rPr lang="en-US" dirty="0" err="1">
                <a:solidFill>
                  <a:srgbClr val="FF0000"/>
                </a:solidFill>
                <a:latin typeface="Bell MT" panose="02020503060305020303" pitchFamily="18" charset="0"/>
              </a:rPr>
              <a:t>Chức</a:t>
            </a:r>
            <a:r>
              <a:rPr lang="en-US" dirty="0">
                <a:solidFill>
                  <a:srgbClr val="FF0000"/>
                </a:solidFill>
                <a:latin typeface="Bell MT" panose="02020503060305020303" pitchFamily="18" charset="0"/>
              </a:rPr>
              <a:t> </a:t>
            </a:r>
            <a:r>
              <a:rPr lang="en-US" dirty="0" err="1">
                <a:solidFill>
                  <a:srgbClr val="FF0000"/>
                </a:solidFill>
                <a:latin typeface="Bell MT" panose="02020503060305020303" pitchFamily="18" charset="0"/>
              </a:rPr>
              <a:t>năng</a:t>
            </a:r>
            <a:r>
              <a:rPr lang="en-US" dirty="0">
                <a:solidFill>
                  <a:srgbClr val="FF0000"/>
                </a:solidFill>
                <a:latin typeface="Bell MT" panose="02020503060305020303" pitchFamily="18" charset="0"/>
              </a:rPr>
              <a:t> </a:t>
            </a:r>
            <a:r>
              <a:rPr lang="en-US" dirty="0" err="1">
                <a:solidFill>
                  <a:srgbClr val="FF0000"/>
                </a:solidFill>
                <a:latin typeface="Bell MT" panose="02020503060305020303" pitchFamily="18" charset="0"/>
              </a:rPr>
              <a:t>trả</a:t>
            </a:r>
            <a:r>
              <a:rPr lang="en-US" dirty="0">
                <a:solidFill>
                  <a:srgbClr val="FF0000"/>
                </a:solidFill>
                <a:latin typeface="Bell MT" panose="02020503060305020303" pitchFamily="18" charset="0"/>
              </a:rPr>
              <a:t> </a:t>
            </a:r>
            <a:r>
              <a:rPr lang="en-US" dirty="0" err="1">
                <a:solidFill>
                  <a:srgbClr val="FF0000"/>
                </a:solidFill>
                <a:latin typeface="Bell MT" panose="02020503060305020303" pitchFamily="18" charset="0"/>
              </a:rPr>
              <a:t>xe</a:t>
            </a:r>
            <a:r>
              <a:rPr lang="en-US" dirty="0">
                <a:solidFill>
                  <a:srgbClr val="FF0000"/>
                </a:solidFill>
                <a:latin typeface="Bell MT" panose="02020503060305020303" pitchFamily="18" charset="0"/>
              </a:rPr>
              <a:t> </a:t>
            </a:r>
            <a:r>
              <a:rPr lang="en-US" dirty="0" err="1">
                <a:solidFill>
                  <a:srgbClr val="FF0000"/>
                </a:solidFill>
                <a:latin typeface="Bell MT" panose="02020503060305020303" pitchFamily="18" charset="0"/>
              </a:rPr>
              <a:t>đạp</a:t>
            </a:r>
            <a:endParaRPr lang="en-US" dirty="0">
              <a:solidFill>
                <a:srgbClr val="FF0000"/>
              </a:solidFill>
              <a:latin typeface="Bell MT" panose="02020503060305020303" pitchFamily="18" charset="0"/>
            </a:endParaRPr>
          </a:p>
        </p:txBody>
      </p:sp>
      <p:pic>
        <p:nvPicPr>
          <p:cNvPr id="4" name="Picture 3">
            <a:extLst>
              <a:ext uri="{FF2B5EF4-FFF2-40B4-BE49-F238E27FC236}">
                <a16:creationId xmlns:a16="http://schemas.microsoft.com/office/drawing/2014/main" id="{0AFC1E05-86D3-3D93-3150-A1505D0FF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9008"/>
            <a:ext cx="12122590" cy="6060933"/>
          </a:xfrm>
          <a:prstGeom prst="rect">
            <a:avLst/>
          </a:prstGeom>
        </p:spPr>
      </p:pic>
    </p:spTree>
    <p:extLst>
      <p:ext uri="{BB962C8B-B14F-4D97-AF65-F5344CB8AC3E}">
        <p14:creationId xmlns:p14="http://schemas.microsoft.com/office/powerpoint/2010/main" val="2820217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08577"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688259" y="-9526"/>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67941" y="-9526"/>
            <a:ext cx="12486795" cy="6858000"/>
            <a:chOff x="-10230944" y="-48755"/>
            <a:chExt cx="12486795"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8651" y="3207413"/>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25954" y="-19052"/>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2096627" y="9526"/>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88978"/>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2047956" y="2902121"/>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56" name="TextBox 55">
            <a:extLst>
              <a:ext uri="{FF2B5EF4-FFF2-40B4-BE49-F238E27FC236}">
                <a16:creationId xmlns:a16="http://schemas.microsoft.com/office/drawing/2014/main" id="{BF0908FA-581F-89BF-E9A9-4EEC2D31DB05}"/>
              </a:ext>
            </a:extLst>
          </p:cNvPr>
          <p:cNvSpPr txBox="1"/>
          <p:nvPr/>
        </p:nvSpPr>
        <p:spPr>
          <a:xfrm rot="16200000">
            <a:off x="10180100" y="3844031"/>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11093898" y="5633982"/>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0745867" y="464079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sp>
        <p:nvSpPr>
          <p:cNvPr id="32" name="TextBox 31">
            <a:extLst>
              <a:ext uri="{FF2B5EF4-FFF2-40B4-BE49-F238E27FC236}">
                <a16:creationId xmlns:a16="http://schemas.microsoft.com/office/drawing/2014/main" id="{B7E91367-52AB-0DC5-A4CA-58EF3B2D55CC}"/>
              </a:ext>
            </a:extLst>
          </p:cNvPr>
          <p:cNvSpPr txBox="1"/>
          <p:nvPr/>
        </p:nvSpPr>
        <p:spPr>
          <a:xfrm>
            <a:off x="2476292" y="288887"/>
            <a:ext cx="6477139" cy="646331"/>
          </a:xfrm>
          <a:prstGeom prst="rect">
            <a:avLst/>
          </a:prstGeom>
          <a:noFill/>
        </p:spPr>
        <p:txBody>
          <a:bodyPr wrap="square" rtlCol="0">
            <a:spAutoFit/>
          </a:bodyPr>
          <a:lstStyle/>
          <a:p>
            <a:pPr algn="ctr"/>
            <a:r>
              <a:rPr lang="en-US" sz="3600" b="1" dirty="0" err="1">
                <a:solidFill>
                  <a:srgbClr val="92D050"/>
                </a:solidFill>
                <a:latin typeface="Tw Cen MT" panose="020B0602020104020603" pitchFamily="34" charset="0"/>
              </a:rPr>
              <a:t>Sơ</a:t>
            </a:r>
            <a:r>
              <a:rPr lang="en-US" sz="3600" b="1" dirty="0">
                <a:solidFill>
                  <a:srgbClr val="92D050"/>
                </a:solidFill>
                <a:latin typeface="Tw Cen MT" panose="020B0602020104020603" pitchFamily="34" charset="0"/>
              </a:rPr>
              <a:t> </a:t>
            </a:r>
            <a:r>
              <a:rPr lang="en-US" sz="3600" b="1" dirty="0" err="1">
                <a:solidFill>
                  <a:srgbClr val="92D050"/>
                </a:solidFill>
                <a:latin typeface="Tw Cen MT" panose="020B0602020104020603" pitchFamily="34" charset="0"/>
              </a:rPr>
              <a:t>đồ</a:t>
            </a:r>
            <a:r>
              <a:rPr lang="en-US" sz="3600" b="1" dirty="0">
                <a:solidFill>
                  <a:srgbClr val="92D050"/>
                </a:solidFill>
                <a:latin typeface="Tw Cen MT" panose="020B0602020104020603" pitchFamily="34" charset="0"/>
              </a:rPr>
              <a:t> </a:t>
            </a:r>
            <a:r>
              <a:rPr lang="en-US" sz="3600" b="1" dirty="0" err="1">
                <a:solidFill>
                  <a:srgbClr val="92D050"/>
                </a:solidFill>
                <a:latin typeface="Tw Cen MT" panose="020B0602020104020603" pitchFamily="34" charset="0"/>
              </a:rPr>
              <a:t>trạng</a:t>
            </a:r>
            <a:r>
              <a:rPr lang="en-US" sz="3600" b="1" dirty="0">
                <a:solidFill>
                  <a:srgbClr val="92D050"/>
                </a:solidFill>
                <a:latin typeface="Tw Cen MT" panose="020B0602020104020603" pitchFamily="34" charset="0"/>
              </a:rPr>
              <a:t> </a:t>
            </a:r>
            <a:r>
              <a:rPr lang="en-US" sz="3600" b="1" dirty="0" err="1">
                <a:solidFill>
                  <a:srgbClr val="92D050"/>
                </a:solidFill>
                <a:latin typeface="Tw Cen MT" panose="020B0602020104020603" pitchFamily="34" charset="0"/>
              </a:rPr>
              <a:t>thái</a:t>
            </a:r>
            <a:endParaRPr lang="en-US" sz="3600" b="1" dirty="0">
              <a:solidFill>
                <a:srgbClr val="92D050"/>
              </a:solidFill>
              <a:latin typeface="Tw Cen MT" panose="020B0602020104020603" pitchFamily="34" charset="0"/>
            </a:endParaRPr>
          </a:p>
        </p:txBody>
      </p:sp>
      <p:pic>
        <p:nvPicPr>
          <p:cNvPr id="33" name="Picture 4" descr="Không có mô tả.">
            <a:extLst>
              <a:ext uri="{FF2B5EF4-FFF2-40B4-BE49-F238E27FC236}">
                <a16:creationId xmlns:a16="http://schemas.microsoft.com/office/drawing/2014/main" id="{6FC1B63F-E73F-19FF-DAF1-F25E582A4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193" y="1138335"/>
            <a:ext cx="8782407" cy="555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0685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star, night, night sky&#10;&#10;Description automatically generated">
            <a:extLst>
              <a:ext uri="{FF2B5EF4-FFF2-40B4-BE49-F238E27FC236}">
                <a16:creationId xmlns:a16="http://schemas.microsoft.com/office/drawing/2014/main" id="{234FE65C-8439-4EFD-83CA-30556B3B17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82D75646-1D29-47D5-9D2B-C29329ADDE5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8084" b="61272" l="23732" r="37500">
                        <a14:foregroundMark x1="31069" y1="38164" x2="32382" y2="38647"/>
                        <a14:foregroundMark x1="33107" y1="38406" x2="33514" y2="38969"/>
                        <a14:foregroundMark x1="37500" y1="49195" x2="37545" y2="51047"/>
                        <a14:foregroundMark x1="27264" y1="61272" x2="27355" y2="61272"/>
                      </a14:backgroundRemoval>
                    </a14:imgEffect>
                  </a14:imgLayer>
                </a14:imgProps>
              </a:ext>
            </a:extLst>
          </a:blip>
          <a:srcRect l="22031" t="36250" r="60781" b="36389"/>
          <a:stretch/>
        </p:blipFill>
        <p:spPr>
          <a:xfrm>
            <a:off x="2247697" y="2570683"/>
            <a:ext cx="2095500" cy="1876425"/>
          </a:xfrm>
          <a:prstGeom prst="rect">
            <a:avLst/>
          </a:prstGeom>
        </p:spPr>
      </p:pic>
      <p:pic>
        <p:nvPicPr>
          <p:cNvPr id="14" name="Picture 13">
            <a:extLst>
              <a:ext uri="{FF2B5EF4-FFF2-40B4-BE49-F238E27FC236}">
                <a16:creationId xmlns:a16="http://schemas.microsoft.com/office/drawing/2014/main" id="{9904C852-05D5-4281-8563-E9DDED5A6BE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213" b="30676" l="25272" r="37772">
                        <a14:foregroundMark x1="26766" y1="13768" x2="28080" y2="20692"/>
                        <a14:foregroundMark x1="28080" y1="20692" x2="28080" y2="20692"/>
                        <a14:foregroundMark x1="25725" y1="21659" x2="26495" y2="24235"/>
                        <a14:foregroundMark x1="28986" y1="10064" x2="32835" y2="9179"/>
                        <a14:foregroundMark x1="31612" y1="8293" x2="31612" y2="8293"/>
                        <a14:foregroundMark x1="25272" y1="19404" x2="25272" y2="19404"/>
                        <a14:foregroundMark x1="37228" y1="15378" x2="37228" y2="15378"/>
                        <a14:foregroundMark x1="37817" y1="18921" x2="37817" y2="18921"/>
                        <a14:foregroundMark x1="33107" y1="29952" x2="33107" y2="29952"/>
                        <a14:foregroundMark x1="31929" y1="30676" x2="31929" y2="30676"/>
                      </a14:backgroundRemoval>
                    </a14:imgEffect>
                  </a14:imgLayer>
                </a14:imgProps>
              </a:ext>
            </a:extLst>
          </a:blip>
          <a:srcRect l="24074" t="7574" r="61406" b="67639"/>
          <a:stretch/>
        </p:blipFill>
        <p:spPr>
          <a:xfrm>
            <a:off x="2410353" y="711047"/>
            <a:ext cx="1770185" cy="1699846"/>
          </a:xfrm>
          <a:prstGeom prst="rect">
            <a:avLst/>
          </a:prstGeom>
        </p:spPr>
      </p:pic>
      <p:pic>
        <p:nvPicPr>
          <p:cNvPr id="16" name="Picture 15">
            <a:extLst>
              <a:ext uri="{FF2B5EF4-FFF2-40B4-BE49-F238E27FC236}">
                <a16:creationId xmlns:a16="http://schemas.microsoft.com/office/drawing/2014/main" id="{A03B6D01-E15D-41C0-BFC2-7AF3BD86CE50}"/>
              </a:ext>
            </a:extLst>
          </p:cNvPr>
          <p:cNvPicPr>
            <a:picLocks noChangeAspect="1"/>
          </p:cNvPicPr>
          <p:nvPr/>
        </p:nvPicPr>
        <p:blipFill rotWithShape="1">
          <a:blip r:embed="rId9">
            <a:extLst>
              <a:ext uri="{BEBA8EAE-BF5A-486C-A8C5-ECC9F3942E4B}">
                <a14:imgProps xmlns:a14="http://schemas.microsoft.com/office/drawing/2010/main">
                  <a14:imgLayer r:embed="rId8">
                    <a14:imgEffect>
                      <a14:backgroundRemoval t="68921" b="90580" l="25453" r="37772">
                        <a14:foregroundMark x1="25453" y1="78341" x2="26087" y2="81159"/>
                        <a14:foregroundMark x1="36821" y1="77617" x2="37138" y2="82770"/>
                        <a14:foregroundMark x1="37772" y1="78824" x2="37772" y2="80515"/>
                        <a14:foregroundMark x1="30978" y1="89936" x2="32609" y2="89936"/>
                        <a14:foregroundMark x1="31295" y1="90580" x2="31295" y2="90580"/>
                        <a14:foregroundMark x1="29846" y1="68921" x2="29846" y2="68921"/>
                      </a14:backgroundRemoval>
                    </a14:imgEffect>
                  </a14:imgLayer>
                </a14:imgProps>
              </a:ext>
            </a:extLst>
          </a:blip>
          <a:srcRect l="24298" t="66667" r="61874" b="7639"/>
          <a:stretch/>
        </p:blipFill>
        <p:spPr>
          <a:xfrm>
            <a:off x="2452484" y="4606898"/>
            <a:ext cx="1685925" cy="1762125"/>
          </a:xfrm>
          <a:prstGeom prst="rect">
            <a:avLst/>
          </a:prstGeom>
        </p:spPr>
      </p:pic>
      <p:sp>
        <p:nvSpPr>
          <p:cNvPr id="17" name="Rectangle: Rounded Corners 16">
            <a:extLst>
              <a:ext uri="{FF2B5EF4-FFF2-40B4-BE49-F238E27FC236}">
                <a16:creationId xmlns:a16="http://schemas.microsoft.com/office/drawing/2014/main" id="{BC6B452A-1987-4FFB-BBFC-F87B4134859B}"/>
              </a:ext>
            </a:extLst>
          </p:cNvPr>
          <p:cNvSpPr/>
          <p:nvPr/>
        </p:nvSpPr>
        <p:spPr>
          <a:xfrm>
            <a:off x="4093191" y="1514788"/>
            <a:ext cx="5098170" cy="50634"/>
          </a:xfrm>
          <a:prstGeom prst="roundRect">
            <a:avLst>
              <a:gd name="adj" fmla="val 50000"/>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Rounded Corners 17">
            <a:extLst>
              <a:ext uri="{FF2B5EF4-FFF2-40B4-BE49-F238E27FC236}">
                <a16:creationId xmlns:a16="http://schemas.microsoft.com/office/drawing/2014/main" id="{667589F4-CD33-4D5F-B8FA-2836EC2645B6}"/>
              </a:ext>
            </a:extLst>
          </p:cNvPr>
          <p:cNvSpPr/>
          <p:nvPr/>
        </p:nvSpPr>
        <p:spPr>
          <a:xfrm>
            <a:off x="4180538" y="3458261"/>
            <a:ext cx="5098170" cy="50634"/>
          </a:xfrm>
          <a:prstGeom prst="roundRect">
            <a:avLst>
              <a:gd name="adj" fmla="val 50000"/>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Rounded Corners 18">
            <a:extLst>
              <a:ext uri="{FF2B5EF4-FFF2-40B4-BE49-F238E27FC236}">
                <a16:creationId xmlns:a16="http://schemas.microsoft.com/office/drawing/2014/main" id="{948F59FB-A6CC-4ADD-94B4-4CAF4293801D}"/>
              </a:ext>
            </a:extLst>
          </p:cNvPr>
          <p:cNvSpPr/>
          <p:nvPr/>
        </p:nvSpPr>
        <p:spPr>
          <a:xfrm>
            <a:off x="4093191" y="5474132"/>
            <a:ext cx="5098170" cy="50634"/>
          </a:xfrm>
          <a:prstGeom prst="roundRect">
            <a:avLst>
              <a:gd name="adj" fmla="val 50000"/>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Picture 20">
            <a:extLst>
              <a:ext uri="{FF2B5EF4-FFF2-40B4-BE49-F238E27FC236}">
                <a16:creationId xmlns:a16="http://schemas.microsoft.com/office/drawing/2014/main" id="{3954A7D3-262B-41E8-BDC7-B613CCD31E0C}"/>
              </a:ext>
            </a:extLst>
          </p:cNvPr>
          <p:cNvPicPr>
            <a:picLocks noChangeAspect="1"/>
          </p:cNvPicPr>
          <p:nvPr/>
        </p:nvPicPr>
        <p:blipFill rotWithShape="1">
          <a:blip r:embed="rId10">
            <a:extLst>
              <a:ext uri="{BEBA8EAE-BF5A-486C-A8C5-ECC9F3942E4B}">
                <a14:imgProps xmlns:a14="http://schemas.microsoft.com/office/drawing/2010/main">
                  <a14:imgLayer r:embed="rId6">
                    <a14:imgEffect>
                      <a14:backgroundRemoval t="1318" b="11866" l="93325" r="99258"/>
                    </a14:imgEffect>
                  </a14:imgLayer>
                </a14:imgProps>
              </a:ext>
            </a:extLst>
          </a:blip>
          <a:srcRect l="92583" b="86815"/>
          <a:stretch/>
        </p:blipFill>
        <p:spPr>
          <a:xfrm>
            <a:off x="11287760" y="0"/>
            <a:ext cx="904240" cy="904240"/>
          </a:xfrm>
          <a:prstGeom prst="rect">
            <a:avLst/>
          </a:prstGeom>
        </p:spPr>
      </p:pic>
      <p:pic>
        <p:nvPicPr>
          <p:cNvPr id="23" name="Picture 22">
            <a:extLst>
              <a:ext uri="{FF2B5EF4-FFF2-40B4-BE49-F238E27FC236}">
                <a16:creationId xmlns:a16="http://schemas.microsoft.com/office/drawing/2014/main" id="{A04CF261-5DFD-410C-AA8B-F0A293310FF9}"/>
              </a:ext>
            </a:extLst>
          </p:cNvPr>
          <p:cNvPicPr>
            <a:picLocks noChangeAspect="1"/>
          </p:cNvPicPr>
          <p:nvPr/>
        </p:nvPicPr>
        <p:blipFill rotWithShape="1">
          <a:blip r:embed="rId11">
            <a:extLst>
              <a:ext uri="{BEBA8EAE-BF5A-486C-A8C5-ECC9F3942E4B}">
                <a14:imgProps xmlns:a14="http://schemas.microsoft.com/office/drawing/2010/main">
                  <a14:imgLayer r:embed="rId6">
                    <a14:imgEffect>
                      <a14:backgroundRemoval t="87279" b="95089" l="93750" r="98641">
                        <a14:foregroundMark x1="94067" y1="89936" x2="94067" y2="89775"/>
                        <a14:foregroundMark x1="94293" y1="88969" x2="95109" y2="88406"/>
                        <a14:foregroundMark x1="94882" y1="87842" x2="96513" y2="87440"/>
                        <a14:foregroundMark x1="97690" y1="88969" x2="98324" y2="90821"/>
                        <a14:foregroundMark x1="95969" y1="95089" x2="96513" y2="95008"/>
                        <a14:foregroundMark x1="96966" y1="95089" x2="97826" y2="94042"/>
                        <a14:foregroundMark x1="98279" y1="91465" x2="97871" y2="93559"/>
                        <a14:foregroundMark x1="98188" y1="90821" x2="98143" y2="92190"/>
                        <a14:foregroundMark x1="94565" y1="88647" x2="94701" y2="93398"/>
                      </a14:backgroundRemoval>
                    </a14:imgEffect>
                  </a14:imgLayer>
                </a14:imgProps>
              </a:ext>
            </a:extLst>
          </a:blip>
          <a:srcRect l="93167" t="86370" r="750" b="4000"/>
          <a:stretch/>
        </p:blipFill>
        <p:spPr>
          <a:xfrm>
            <a:off x="11358880" y="5923280"/>
            <a:ext cx="741680" cy="660400"/>
          </a:xfrm>
          <a:prstGeom prst="rect">
            <a:avLst/>
          </a:prstGeom>
        </p:spPr>
      </p:pic>
      <p:sp>
        <p:nvSpPr>
          <p:cNvPr id="25" name="Rectangle: Rounded Corners 24">
            <a:extLst>
              <a:ext uri="{FF2B5EF4-FFF2-40B4-BE49-F238E27FC236}">
                <a16:creationId xmlns:a16="http://schemas.microsoft.com/office/drawing/2014/main" id="{7F0FEB07-4396-4702-8EEA-2E6A6641100F}"/>
              </a:ext>
            </a:extLst>
          </p:cNvPr>
          <p:cNvSpPr/>
          <p:nvPr/>
        </p:nvSpPr>
        <p:spPr>
          <a:xfrm>
            <a:off x="4128025" y="1693455"/>
            <a:ext cx="3160788" cy="528918"/>
          </a:xfrm>
          <a:prstGeom prst="roundRect">
            <a:avLst>
              <a:gd name="adj" fmla="val 19137"/>
            </a:avLst>
          </a:prstGeom>
          <a:solidFill>
            <a:srgbClr val="000000"/>
          </a:solidFill>
          <a:ln w="38100">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varela" panose="02000000000000000000" pitchFamily="2" charset="0"/>
              </a:rPr>
              <a:t>Hai</a:t>
            </a:r>
            <a:endParaRPr lang="vi-VN" sz="3600" dirty="0"/>
          </a:p>
        </p:txBody>
      </p:sp>
      <p:sp>
        <p:nvSpPr>
          <p:cNvPr id="26" name="TextBox 25">
            <a:extLst>
              <a:ext uri="{FF2B5EF4-FFF2-40B4-BE49-F238E27FC236}">
                <a16:creationId xmlns:a16="http://schemas.microsoft.com/office/drawing/2014/main" id="{E6DBFECE-9111-4C51-92E1-0C9947991706}"/>
              </a:ext>
            </a:extLst>
          </p:cNvPr>
          <p:cNvSpPr txBox="1"/>
          <p:nvPr/>
        </p:nvSpPr>
        <p:spPr>
          <a:xfrm>
            <a:off x="4358202" y="602808"/>
            <a:ext cx="4123404" cy="1200329"/>
          </a:xfrm>
          <a:prstGeom prst="rect">
            <a:avLst/>
          </a:prstGeom>
          <a:noFill/>
        </p:spPr>
        <p:txBody>
          <a:bodyPr wrap="square" rtlCol="0">
            <a:spAutoFit/>
          </a:bodyPr>
          <a:lstStyle/>
          <a:p>
            <a:r>
              <a:rPr lang="en-US" sz="7200" dirty="0" err="1">
                <a:solidFill>
                  <a:srgbClr val="E7E6E6"/>
                </a:solidFill>
                <a:latin typeface="In your face, Joffrey! " panose="02000603000000000000" pitchFamily="2" charset="0"/>
              </a:rPr>
              <a:t>Nhóm</a:t>
            </a:r>
            <a:endParaRPr lang="vi-VN" sz="7200" dirty="0">
              <a:solidFill>
                <a:srgbClr val="E7E6E6"/>
              </a:solidFill>
            </a:endParaRPr>
          </a:p>
        </p:txBody>
      </p:sp>
      <p:sp>
        <p:nvSpPr>
          <p:cNvPr id="27" name="TextBox 26">
            <a:extLst>
              <a:ext uri="{FF2B5EF4-FFF2-40B4-BE49-F238E27FC236}">
                <a16:creationId xmlns:a16="http://schemas.microsoft.com/office/drawing/2014/main" id="{3B349C69-DEFF-46B2-B67B-872AC02DD76E}"/>
              </a:ext>
            </a:extLst>
          </p:cNvPr>
          <p:cNvSpPr txBox="1"/>
          <p:nvPr/>
        </p:nvSpPr>
        <p:spPr>
          <a:xfrm>
            <a:off x="11143992" y="6502097"/>
            <a:ext cx="984069" cy="307777"/>
          </a:xfrm>
          <a:prstGeom prst="rect">
            <a:avLst/>
          </a:prstGeom>
          <a:noFill/>
        </p:spPr>
        <p:txBody>
          <a:bodyPr wrap="square" rtlCol="0">
            <a:spAutoFit/>
          </a:bodyPr>
          <a:lstStyle/>
          <a:p>
            <a:r>
              <a:rPr lang="en-US" sz="1400" dirty="0" err="1">
                <a:solidFill>
                  <a:srgbClr val="E7E6E6"/>
                </a:solidFill>
                <a:latin typeface="varela" panose="02000000000000000000" pitchFamily="2" charset="0"/>
              </a:rPr>
              <a:t>Việt</a:t>
            </a:r>
            <a:r>
              <a:rPr lang="en-US" sz="1400" dirty="0">
                <a:solidFill>
                  <a:srgbClr val="E7E6E6"/>
                </a:solidFill>
                <a:latin typeface="varela" panose="02000000000000000000" pitchFamily="2" charset="0"/>
              </a:rPr>
              <a:t> Nam</a:t>
            </a:r>
            <a:endParaRPr lang="vi-VN" sz="1400" dirty="0">
              <a:solidFill>
                <a:srgbClr val="E7E6E6"/>
              </a:solidFill>
            </a:endParaRPr>
          </a:p>
        </p:txBody>
      </p:sp>
      <p:sp>
        <p:nvSpPr>
          <p:cNvPr id="28" name="TextBox 27">
            <a:extLst>
              <a:ext uri="{FF2B5EF4-FFF2-40B4-BE49-F238E27FC236}">
                <a16:creationId xmlns:a16="http://schemas.microsoft.com/office/drawing/2014/main" id="{C4307958-CE99-447B-8519-EE9831CE56E1}"/>
              </a:ext>
            </a:extLst>
          </p:cNvPr>
          <p:cNvSpPr txBox="1"/>
          <p:nvPr/>
        </p:nvSpPr>
        <p:spPr>
          <a:xfrm>
            <a:off x="4138409" y="2366755"/>
            <a:ext cx="3307420" cy="1200329"/>
          </a:xfrm>
          <a:prstGeom prst="rect">
            <a:avLst/>
          </a:prstGeom>
          <a:noFill/>
        </p:spPr>
        <p:txBody>
          <a:bodyPr wrap="square" rtlCol="0">
            <a:spAutoFit/>
          </a:bodyPr>
          <a:lstStyle/>
          <a:p>
            <a:r>
              <a:rPr lang="en-US" sz="7200" dirty="0" err="1">
                <a:solidFill>
                  <a:srgbClr val="E7E6E6"/>
                </a:solidFill>
                <a:latin typeface="In your face, Joffrey! " panose="02000603000000000000" pitchFamily="2" charset="0"/>
              </a:rPr>
              <a:t>Chủ</a:t>
            </a:r>
            <a:r>
              <a:rPr lang="en-US" sz="7200" dirty="0">
                <a:solidFill>
                  <a:srgbClr val="E7E6E6"/>
                </a:solidFill>
                <a:latin typeface="In your face, Joffrey! " panose="02000603000000000000" pitchFamily="2" charset="0"/>
              </a:rPr>
              <a:t> </a:t>
            </a:r>
            <a:r>
              <a:rPr lang="en-US" sz="7200" dirty="0" err="1">
                <a:solidFill>
                  <a:srgbClr val="E7E6E6"/>
                </a:solidFill>
                <a:latin typeface="In your face, Joffrey! " panose="02000603000000000000" pitchFamily="2" charset="0"/>
              </a:rPr>
              <a:t>đề</a:t>
            </a:r>
            <a:endParaRPr lang="vi-VN" sz="7200" dirty="0">
              <a:solidFill>
                <a:srgbClr val="E7E6E6"/>
              </a:solidFill>
            </a:endParaRPr>
          </a:p>
        </p:txBody>
      </p:sp>
      <p:sp>
        <p:nvSpPr>
          <p:cNvPr id="29" name="Rectangle: Rounded Corners 28">
            <a:extLst>
              <a:ext uri="{FF2B5EF4-FFF2-40B4-BE49-F238E27FC236}">
                <a16:creationId xmlns:a16="http://schemas.microsoft.com/office/drawing/2014/main" id="{E0694818-5969-4115-B41C-C0A6C4C75AB6}"/>
              </a:ext>
            </a:extLst>
          </p:cNvPr>
          <p:cNvSpPr/>
          <p:nvPr/>
        </p:nvSpPr>
        <p:spPr>
          <a:xfrm>
            <a:off x="4232789" y="3676597"/>
            <a:ext cx="5189885" cy="528918"/>
          </a:xfrm>
          <a:prstGeom prst="roundRect">
            <a:avLst>
              <a:gd name="adj" fmla="val 19137"/>
            </a:avLst>
          </a:prstGeom>
          <a:solidFill>
            <a:srgbClr val="000000"/>
          </a:solidFill>
          <a:ln w="38100">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varela" panose="02000000000000000000" pitchFamily="2" charset="0"/>
              </a:rPr>
              <a:t>Eco Bicycle for Rent</a:t>
            </a:r>
            <a:endParaRPr lang="vi-VN" sz="3600" dirty="0"/>
          </a:p>
        </p:txBody>
      </p:sp>
      <p:sp>
        <p:nvSpPr>
          <p:cNvPr id="30" name="TextBox 29">
            <a:extLst>
              <a:ext uri="{FF2B5EF4-FFF2-40B4-BE49-F238E27FC236}">
                <a16:creationId xmlns:a16="http://schemas.microsoft.com/office/drawing/2014/main" id="{375EA195-6BA8-4490-9377-D5DCAC9AC2C0}"/>
              </a:ext>
            </a:extLst>
          </p:cNvPr>
          <p:cNvSpPr txBox="1"/>
          <p:nvPr/>
        </p:nvSpPr>
        <p:spPr>
          <a:xfrm>
            <a:off x="4093191" y="4310878"/>
            <a:ext cx="3991292" cy="1200329"/>
          </a:xfrm>
          <a:prstGeom prst="rect">
            <a:avLst/>
          </a:prstGeom>
          <a:noFill/>
        </p:spPr>
        <p:txBody>
          <a:bodyPr wrap="square" rtlCol="0">
            <a:spAutoFit/>
          </a:bodyPr>
          <a:lstStyle/>
          <a:p>
            <a:r>
              <a:rPr lang="en-US" sz="7200" dirty="0">
                <a:solidFill>
                  <a:srgbClr val="E7E6E6"/>
                </a:solidFill>
                <a:latin typeface="In your face, Joffrey! " panose="02000603000000000000" pitchFamily="2" charset="0"/>
              </a:rPr>
              <a:t>PRIVATE</a:t>
            </a:r>
            <a:endParaRPr lang="vi-VN" sz="7200" dirty="0">
              <a:solidFill>
                <a:srgbClr val="E7E6E6"/>
              </a:solidFill>
            </a:endParaRPr>
          </a:p>
        </p:txBody>
      </p:sp>
      <p:sp>
        <p:nvSpPr>
          <p:cNvPr id="31" name="Rectangle: Rounded Corners 30">
            <a:extLst>
              <a:ext uri="{FF2B5EF4-FFF2-40B4-BE49-F238E27FC236}">
                <a16:creationId xmlns:a16="http://schemas.microsoft.com/office/drawing/2014/main" id="{A2F29E02-B1A4-41BF-86F2-42FD172F4F27}"/>
              </a:ext>
            </a:extLst>
          </p:cNvPr>
          <p:cNvSpPr/>
          <p:nvPr/>
        </p:nvSpPr>
        <p:spPr>
          <a:xfrm>
            <a:off x="4180537" y="5610362"/>
            <a:ext cx="3873055" cy="528918"/>
          </a:xfrm>
          <a:prstGeom prst="roundRect">
            <a:avLst>
              <a:gd name="adj" fmla="val 19137"/>
            </a:avLst>
          </a:prstGeom>
          <a:solidFill>
            <a:srgbClr val="000000"/>
          </a:solidFill>
          <a:ln w="76200" cmpd="thickThin">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latin typeface="varela" panose="02000000000000000000" pitchFamily="2" charset="0"/>
              </a:rPr>
              <a:t>Bắt</a:t>
            </a:r>
            <a:r>
              <a:rPr lang="en-US" sz="3600" dirty="0">
                <a:latin typeface="varela" panose="02000000000000000000" pitchFamily="2" charset="0"/>
              </a:rPr>
              <a:t> </a:t>
            </a:r>
            <a:r>
              <a:rPr lang="en-US" sz="3600" dirty="0" err="1">
                <a:latin typeface="varela" panose="02000000000000000000" pitchFamily="2" charset="0"/>
              </a:rPr>
              <a:t>đầu</a:t>
            </a:r>
            <a:r>
              <a:rPr lang="en-US" sz="3600" dirty="0">
                <a:latin typeface="varela" panose="02000000000000000000" pitchFamily="2" charset="0"/>
              </a:rPr>
              <a:t> </a:t>
            </a:r>
            <a:r>
              <a:rPr lang="en-US" sz="3600" dirty="0" err="1">
                <a:latin typeface="varela" panose="02000000000000000000" pitchFamily="2" charset="0"/>
              </a:rPr>
              <a:t>báo</a:t>
            </a:r>
            <a:r>
              <a:rPr lang="en-US" sz="3600" dirty="0">
                <a:latin typeface="varela" panose="02000000000000000000" pitchFamily="2" charset="0"/>
              </a:rPr>
              <a:t> </a:t>
            </a:r>
            <a:r>
              <a:rPr lang="en-US" sz="3600" dirty="0" err="1">
                <a:latin typeface="varela" panose="02000000000000000000" pitchFamily="2" charset="0"/>
              </a:rPr>
              <a:t>cáo</a:t>
            </a:r>
            <a:endParaRPr lang="vi-VN" sz="3600" dirty="0"/>
          </a:p>
        </p:txBody>
      </p:sp>
      <p:sp>
        <p:nvSpPr>
          <p:cNvPr id="32" name="Rectangle: Rounded Corners 31">
            <a:hlinkClick r:id="rId12" action="ppaction://hlinksldjump"/>
            <a:extLst>
              <a:ext uri="{FF2B5EF4-FFF2-40B4-BE49-F238E27FC236}">
                <a16:creationId xmlns:a16="http://schemas.microsoft.com/office/drawing/2014/main" id="{7898203F-6D36-484F-8070-77D86F29BFF3}"/>
              </a:ext>
            </a:extLst>
          </p:cNvPr>
          <p:cNvSpPr/>
          <p:nvPr/>
        </p:nvSpPr>
        <p:spPr>
          <a:xfrm>
            <a:off x="124439" y="6230983"/>
            <a:ext cx="1207972" cy="446930"/>
          </a:xfrm>
          <a:prstGeom prst="roundRect">
            <a:avLst>
              <a:gd name="adj" fmla="val 19137"/>
            </a:avLst>
          </a:prstGeom>
          <a:solidFill>
            <a:srgbClr val="000000"/>
          </a:solidFill>
          <a:ln w="38100">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varela" panose="02000000000000000000" pitchFamily="2" charset="0"/>
              </a:rPr>
              <a:t>Quay lại</a:t>
            </a:r>
            <a:endParaRPr lang="vi-VN"/>
          </a:p>
        </p:txBody>
      </p:sp>
      <p:pic>
        <p:nvPicPr>
          <p:cNvPr id="3" name="Picture 2">
            <a:extLst>
              <a:ext uri="{FF2B5EF4-FFF2-40B4-BE49-F238E27FC236}">
                <a16:creationId xmlns:a16="http://schemas.microsoft.com/office/drawing/2014/main" id="{028C12DB-4465-44EA-8766-6F69846FEF65}"/>
              </a:ext>
            </a:extLst>
          </p:cNvPr>
          <p:cNvPicPr>
            <a:picLocks noChangeAspect="1"/>
          </p:cNvPicPr>
          <p:nvPr/>
        </p:nvPicPr>
        <p:blipFill rotWithShape="1">
          <a:blip r:embed="rId13">
            <a:extLst>
              <a:ext uri="{BEBA8EAE-BF5A-486C-A8C5-ECC9F3942E4B}">
                <a14:imgProps xmlns:a14="http://schemas.microsoft.com/office/drawing/2010/main">
                  <a14:imgLayer r:embed="rId8">
                    <a14:imgEffect>
                      <a14:backgroundRemoval t="81804" b="89936" l="60915" r="65444">
                        <a14:foregroundMark x1="61458" y1="82448" x2="61458" y2="82448"/>
                        <a14:foregroundMark x1="60915" y1="88567" x2="60915" y2="88567"/>
                        <a14:foregroundMark x1="61096" y1="81804" x2="61096" y2="81804"/>
                      </a14:backgroundRemoval>
                    </a14:imgEffect>
                  </a14:imgLayer>
                </a14:imgProps>
              </a:ext>
            </a:extLst>
          </a:blip>
          <a:srcRect l="60554" t="80996" r="34302" b="10480"/>
          <a:stretch/>
        </p:blipFill>
        <p:spPr>
          <a:xfrm>
            <a:off x="8159531" y="5580994"/>
            <a:ext cx="627117" cy="584510"/>
          </a:xfrm>
          <a:prstGeom prst="rect">
            <a:avLst/>
          </a:prstGeom>
        </p:spPr>
      </p:pic>
      <p:pic>
        <p:nvPicPr>
          <p:cNvPr id="22" name="Picture 21" descr="A lit up jack-o-lantern&#10;&#10;Description automatically generated with medium confidence">
            <a:extLst>
              <a:ext uri="{FF2B5EF4-FFF2-40B4-BE49-F238E27FC236}">
                <a16:creationId xmlns:a16="http://schemas.microsoft.com/office/drawing/2014/main" id="{A017352A-71AF-4F9E-A5A2-8129D23EC27A}"/>
              </a:ext>
            </a:extLst>
          </p:cNvPr>
          <p:cNvPicPr>
            <a:picLocks noChangeAspect="1"/>
          </p:cNvPicPr>
          <p:nvPr/>
        </p:nvPicPr>
        <p:blipFill rotWithShape="1">
          <a:blip r:embed="rId14">
            <a:extLst>
              <a:ext uri="{28A0092B-C50C-407E-A947-70E740481C1C}">
                <a14:useLocalDpi xmlns:a14="http://schemas.microsoft.com/office/drawing/2010/main" val="0"/>
              </a:ext>
            </a:extLst>
          </a:blip>
          <a:srcRect l="8859" t="5274" r="50427" b="13436"/>
          <a:stretch/>
        </p:blipFill>
        <p:spPr>
          <a:xfrm rot="20494431">
            <a:off x="11092665" y="6733534"/>
            <a:ext cx="1499861" cy="1497299"/>
          </a:xfrm>
          <a:prstGeom prst="rect">
            <a:avLst/>
          </a:prstGeom>
        </p:spPr>
      </p:pic>
      <p:sp>
        <p:nvSpPr>
          <p:cNvPr id="5" name="Oval 4">
            <a:extLst>
              <a:ext uri="{FF2B5EF4-FFF2-40B4-BE49-F238E27FC236}">
                <a16:creationId xmlns:a16="http://schemas.microsoft.com/office/drawing/2014/main" id="{7465F981-C48F-4D0B-A65B-6CF8621BEC16}"/>
              </a:ext>
            </a:extLst>
          </p:cNvPr>
          <p:cNvSpPr/>
          <p:nvPr/>
        </p:nvSpPr>
        <p:spPr>
          <a:xfrm>
            <a:off x="8433286" y="5146966"/>
            <a:ext cx="233289" cy="217055"/>
          </a:xfrm>
          <a:prstGeom prst="ellipse">
            <a:avLst/>
          </a:prstGeom>
          <a:solidFill>
            <a:srgbClr val="3D3D3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Oval 23">
            <a:extLst>
              <a:ext uri="{FF2B5EF4-FFF2-40B4-BE49-F238E27FC236}">
                <a16:creationId xmlns:a16="http://schemas.microsoft.com/office/drawing/2014/main" id="{1DBED6BD-7A3A-4F4D-BFC0-6244F73C2A7F}"/>
              </a:ext>
            </a:extLst>
          </p:cNvPr>
          <p:cNvSpPr/>
          <p:nvPr/>
        </p:nvSpPr>
        <p:spPr>
          <a:xfrm>
            <a:off x="8683197" y="4877642"/>
            <a:ext cx="233289" cy="217055"/>
          </a:xfrm>
          <a:prstGeom prst="ellipse">
            <a:avLst/>
          </a:prstGeom>
          <a:solidFill>
            <a:srgbClr val="3D3D3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Oval 32">
            <a:extLst>
              <a:ext uri="{FF2B5EF4-FFF2-40B4-BE49-F238E27FC236}">
                <a16:creationId xmlns:a16="http://schemas.microsoft.com/office/drawing/2014/main" id="{5102D324-5C41-47F7-963E-8D360957BA11}"/>
              </a:ext>
            </a:extLst>
          </p:cNvPr>
          <p:cNvSpPr/>
          <p:nvPr/>
        </p:nvSpPr>
        <p:spPr>
          <a:xfrm>
            <a:off x="8924674" y="5157365"/>
            <a:ext cx="233289" cy="217055"/>
          </a:xfrm>
          <a:prstGeom prst="ellipse">
            <a:avLst/>
          </a:prstGeom>
          <a:solidFill>
            <a:srgbClr val="3D3D3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Oval 33">
            <a:extLst>
              <a:ext uri="{FF2B5EF4-FFF2-40B4-BE49-F238E27FC236}">
                <a16:creationId xmlns:a16="http://schemas.microsoft.com/office/drawing/2014/main" id="{C005BA96-847E-495B-A613-4A301E31AA38}"/>
              </a:ext>
            </a:extLst>
          </p:cNvPr>
          <p:cNvSpPr/>
          <p:nvPr/>
        </p:nvSpPr>
        <p:spPr>
          <a:xfrm>
            <a:off x="8468055" y="5174859"/>
            <a:ext cx="163749" cy="154640"/>
          </a:xfrm>
          <a:prstGeom prst="ellipse">
            <a:avLst/>
          </a:prstGeom>
          <a:solidFill>
            <a:srgbClr val="59FE0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Oval 34">
            <a:extLst>
              <a:ext uri="{FF2B5EF4-FFF2-40B4-BE49-F238E27FC236}">
                <a16:creationId xmlns:a16="http://schemas.microsoft.com/office/drawing/2014/main" id="{815787CE-1F00-4DA0-8F4E-EEA9D85DF797}"/>
              </a:ext>
            </a:extLst>
          </p:cNvPr>
          <p:cNvSpPr/>
          <p:nvPr/>
        </p:nvSpPr>
        <p:spPr>
          <a:xfrm>
            <a:off x="8717966" y="4908849"/>
            <a:ext cx="163749" cy="154640"/>
          </a:xfrm>
          <a:prstGeom prst="ellipse">
            <a:avLst/>
          </a:prstGeom>
          <a:solidFill>
            <a:srgbClr val="59FE0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Oval 35">
            <a:extLst>
              <a:ext uri="{FF2B5EF4-FFF2-40B4-BE49-F238E27FC236}">
                <a16:creationId xmlns:a16="http://schemas.microsoft.com/office/drawing/2014/main" id="{2210D31B-545F-461D-A57D-4D918B775FB2}"/>
              </a:ext>
            </a:extLst>
          </p:cNvPr>
          <p:cNvSpPr/>
          <p:nvPr/>
        </p:nvSpPr>
        <p:spPr>
          <a:xfrm>
            <a:off x="8959443" y="5188572"/>
            <a:ext cx="163749" cy="154640"/>
          </a:xfrm>
          <a:prstGeom prst="ellipse">
            <a:avLst/>
          </a:prstGeom>
          <a:solidFill>
            <a:srgbClr val="59FE0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Tiếng nhấp">
            <a:hlinkClick r:id="" action="ppaction://media"/>
            <a:extLst>
              <a:ext uri="{FF2B5EF4-FFF2-40B4-BE49-F238E27FC236}">
                <a16:creationId xmlns:a16="http://schemas.microsoft.com/office/drawing/2014/main" id="{3590B937-03F4-4DF2-B959-F466F5C47BF2}"/>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0656630" y="-773366"/>
            <a:ext cx="487362" cy="487363"/>
          </a:xfrm>
          <a:prstGeom prst="rect">
            <a:avLst/>
          </a:prstGeom>
        </p:spPr>
      </p:pic>
    </p:spTree>
    <p:extLst>
      <p:ext uri="{BB962C8B-B14F-4D97-AF65-F5344CB8AC3E}">
        <p14:creationId xmlns:p14="http://schemas.microsoft.com/office/powerpoint/2010/main" val="81793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80"/>
                                  </p:iterate>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300"/>
                                  </p:stCondLst>
                                  <p:iterate type="lt">
                                    <p:tmAbs val="80"/>
                                  </p:iterate>
                                  <p:childTnLst>
                                    <p:set>
                                      <p:cBhvr>
                                        <p:cTn id="8" dur="1" fill="hold">
                                          <p:stCondLst>
                                            <p:cond delay="0"/>
                                          </p:stCondLst>
                                        </p:cTn>
                                        <p:tgtEl>
                                          <p:spTgt spid="29">
                                            <p:txEl>
                                              <p:pRg st="0" end="0"/>
                                            </p:txEl>
                                          </p:spTgt>
                                        </p:tgtEl>
                                        <p:attrNameLst>
                                          <p:attrName>style.visibility</p:attrName>
                                        </p:attrNameLst>
                                      </p:cBhvr>
                                      <p:to>
                                        <p:strVal val="visible"/>
                                      </p:to>
                                    </p:set>
                                  </p:childTnLst>
                                </p:cTn>
                              </p:par>
                              <p:par>
                                <p:cTn id="9" presetID="1" presetClass="entr" presetSubtype="0" fill="hold" nodeType="withEffect">
                                  <p:stCondLst>
                                    <p:cond delay="600"/>
                                  </p:stCondLst>
                                  <p:iterate type="lt">
                                    <p:tmAbs val="80"/>
                                  </p:iterate>
                                  <p:childTnLst>
                                    <p:set>
                                      <p:cBhvr>
                                        <p:cTn id="10" dur="1" fill="hold">
                                          <p:stCondLst>
                                            <p:cond delay="0"/>
                                          </p:stCondLst>
                                        </p:cTn>
                                        <p:tgtEl>
                                          <p:spTgt spid="31">
                                            <p:txEl>
                                              <p:pRg st="0" end="0"/>
                                            </p:txEl>
                                          </p:spTgt>
                                        </p:tgtEl>
                                        <p:attrNameLst>
                                          <p:attrName>style.visibility</p:attrName>
                                        </p:attrNameLst>
                                      </p:cBhvr>
                                      <p:to>
                                        <p:strVal val="visible"/>
                                      </p:to>
                                    </p:set>
                                  </p:childTnLst>
                                </p:cTn>
                              </p:par>
                            </p:childTnLst>
                          </p:cTn>
                        </p:par>
                        <p:par>
                          <p:cTn id="11" fill="hold">
                            <p:stCondLst>
                              <p:cond delay="1581"/>
                            </p:stCondLst>
                            <p:childTnLst>
                              <p:par>
                                <p:cTn id="12" presetID="42" presetClass="path" presetSubtype="0" accel="50000" decel="50000" fill="hold" nodeType="afterEffect">
                                  <p:stCondLst>
                                    <p:cond delay="0"/>
                                  </p:stCondLst>
                                  <p:childTnLst>
                                    <p:animMotion origin="layout" path="M -4.16667E-6 -2.22222E-6 L -0.2302 -0.1919 " pathEditMode="relative" rAng="0" ptsTypes="AA">
                                      <p:cBhvr>
                                        <p:cTn id="13" dur="750" fill="hold"/>
                                        <p:tgtEl>
                                          <p:spTgt spid="22"/>
                                        </p:tgtEl>
                                        <p:attrNameLst>
                                          <p:attrName>ppt_x</p:attrName>
                                          <p:attrName>ppt_y</p:attrName>
                                        </p:attrNameLst>
                                      </p:cBhvr>
                                      <p:rCtr x="-11510" y="-9606"/>
                                    </p:animMotion>
                                  </p:childTnLst>
                                </p:cTn>
                              </p:par>
                            </p:childTnLst>
                          </p:cTn>
                        </p:par>
                        <p:par>
                          <p:cTn id="14" fill="hold">
                            <p:stCondLst>
                              <p:cond delay="2331"/>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2331"/>
                            </p:stCondLst>
                            <p:childTnLst>
                              <p:par>
                                <p:cTn id="18" presetID="1"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par>
                          <p:cTn id="20" fill="hold">
                            <p:stCondLst>
                              <p:cond delay="2331"/>
                            </p:stCondLst>
                            <p:childTnLst>
                              <p:par>
                                <p:cTn id="21" presetID="1"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600" fill="hold"/>
                                        <p:tgtEl>
                                          <p:spTgt spid="2"/>
                                        </p:tgtEl>
                                      </p:cBhvr>
                                    </p:cmd>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xit" presetSubtype="0" fill="hold" grpId="1" nodeType="withEffect">
                                  <p:stCondLst>
                                    <p:cond delay="169"/>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grpId="0" nodeType="withEffect">
                                  <p:stCondLst>
                                    <p:cond delay="69"/>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xit" presetSubtype="0" fill="hold" grpId="1" nodeType="withEffect">
                                  <p:stCondLst>
                                    <p:cond delay="169"/>
                                  </p:stCondLst>
                                  <p:childTnLst>
                                    <p:set>
                                      <p:cBhvr>
                                        <p:cTn id="32" dur="1" fill="hold">
                                          <p:stCondLst>
                                            <p:cond delay="0"/>
                                          </p:stCondLst>
                                        </p:cTn>
                                        <p:tgtEl>
                                          <p:spTgt spid="35"/>
                                        </p:tgtEl>
                                        <p:attrNameLst>
                                          <p:attrName>style.visibility</p:attrName>
                                        </p:attrNameLst>
                                      </p:cBhvr>
                                      <p:to>
                                        <p:strVal val="hidden"/>
                                      </p:to>
                                    </p:set>
                                  </p:childTnLst>
                                </p:cTn>
                              </p:par>
                              <p:par>
                                <p:cTn id="33" presetID="1" presetClass="entr" presetSubtype="0" fill="hold" grpId="0" nodeType="withEffect">
                                  <p:stCondLst>
                                    <p:cond delay="169"/>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xit" presetSubtype="0" fill="hold" grpId="1" nodeType="withEffect">
                                  <p:stCondLst>
                                    <p:cond delay="269"/>
                                  </p:stCondLst>
                                  <p:childTnLst>
                                    <p:set>
                                      <p:cBhvr>
                                        <p:cTn id="36"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2"/>
                </p:tgtEl>
              </p:cMediaNode>
            </p:audio>
          </p:childTnLst>
        </p:cTn>
      </p:par>
    </p:tnLst>
    <p:bldLst>
      <p:bldP spid="5" grpId="0" animBg="1"/>
      <p:bldP spid="24" grpId="0" animBg="1"/>
      <p:bldP spid="33" grpId="0" animBg="1"/>
      <p:bldP spid="34" grpId="0" animBg="1"/>
      <p:bldP spid="34" grpId="1" animBg="1"/>
      <p:bldP spid="35" grpId="0" animBg="1"/>
      <p:bldP spid="35" grpId="1" animBg="1"/>
      <p:bldP spid="36" grpId="0" animBg="1"/>
      <p:bldP spid="36"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o Bicycle for Rent-Sơ đồ trạng thái"/>
          <p:cNvPicPr>
            <a:picLocks noChangeAspect="1" noChangeArrowheads="1"/>
          </p:cNvPicPr>
          <p:nvPr/>
        </p:nvPicPr>
        <p:blipFill>
          <a:blip r:embed="rId2">
            <a:extLst>
              <a:ext uri="{28A0092B-C50C-407E-A947-70E740481C1C}">
                <a14:useLocalDpi xmlns:a14="http://schemas.microsoft.com/office/drawing/2010/main" val="0"/>
              </a:ext>
            </a:extLst>
          </a:blip>
          <a:srcRect t="6778"/>
          <a:stretch>
            <a:fillRect/>
          </a:stretch>
        </p:blipFill>
        <p:spPr bwMode="auto">
          <a:xfrm>
            <a:off x="2386649" y="411884"/>
            <a:ext cx="7881301" cy="6055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FE05665-54F5-0033-C56B-B2F6AA679BBF}"/>
              </a:ext>
            </a:extLst>
          </p:cNvPr>
          <p:cNvSpPr txBox="1"/>
          <p:nvPr/>
        </p:nvSpPr>
        <p:spPr>
          <a:xfrm>
            <a:off x="2686050" y="116443"/>
            <a:ext cx="7581900" cy="369332"/>
          </a:xfrm>
          <a:prstGeom prst="rect">
            <a:avLst/>
          </a:prstGeom>
          <a:noFill/>
        </p:spPr>
        <p:txBody>
          <a:bodyPr wrap="square" rtlCol="0">
            <a:spAutoFit/>
          </a:bodyPr>
          <a:lstStyle/>
          <a:p>
            <a:pPr algn="ctr"/>
            <a:r>
              <a:rPr lang="en-US" b="0" i="0" dirty="0">
                <a:solidFill>
                  <a:srgbClr val="FF0000"/>
                </a:solidFill>
                <a:effectLst/>
                <a:latin typeface="Bell MT" panose="02020503060305020303" pitchFamily="18" charset="0"/>
              </a:rPr>
              <a:t>State Diagram </a:t>
            </a:r>
            <a:r>
              <a:rPr lang="en-US" b="0" i="0" dirty="0" err="1">
                <a:solidFill>
                  <a:srgbClr val="FF0000"/>
                </a:solidFill>
                <a:effectLst/>
                <a:latin typeface="Bell MT" panose="02020503060305020303" pitchFamily="18" charset="0"/>
              </a:rPr>
              <a:t>mô</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tả</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trạng</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thái</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màn</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hình</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của</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hệ</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thống</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cho</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thuê</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xe</a:t>
            </a:r>
            <a:r>
              <a:rPr lang="en-US" b="0" i="0" dirty="0">
                <a:solidFill>
                  <a:srgbClr val="FF0000"/>
                </a:solidFill>
                <a:effectLst/>
                <a:latin typeface="Bell MT" panose="02020503060305020303" pitchFamily="18" charset="0"/>
              </a:rPr>
              <a:t> </a:t>
            </a:r>
            <a:r>
              <a:rPr lang="en-US" b="0" i="0" dirty="0" err="1">
                <a:solidFill>
                  <a:srgbClr val="FF0000"/>
                </a:solidFill>
                <a:effectLst/>
                <a:latin typeface="Bell MT" panose="02020503060305020303" pitchFamily="18" charset="0"/>
              </a:rPr>
              <a:t>đạp</a:t>
            </a:r>
            <a:endParaRPr lang="en-US" dirty="0">
              <a:solidFill>
                <a:srgbClr val="FF0000"/>
              </a:solidFill>
              <a:latin typeface="Bell MT" panose="02020503060305020303" pitchFamily="18" charset="0"/>
            </a:endParaRPr>
          </a:p>
        </p:txBody>
      </p:sp>
    </p:spTree>
    <p:extLst>
      <p:ext uri="{BB962C8B-B14F-4D97-AF65-F5344CB8AC3E}">
        <p14:creationId xmlns:p14="http://schemas.microsoft.com/office/powerpoint/2010/main" val="4114675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ppt_x"/>
                                          </p:val>
                                        </p:tav>
                                        <p:tav tm="100000">
                                          <p:val>
                                            <p:strVal val="#ppt_x"/>
                                          </p:val>
                                        </p:tav>
                                      </p:tavLst>
                                    </p:anim>
                                    <p:anim calcmode="lin" valueType="num">
                                      <p:cBhvr additive="base">
                                        <p:cTn id="1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08577"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688259" y="-9526"/>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67941" y="-9526"/>
            <a:ext cx="12486795" cy="6858000"/>
            <a:chOff x="-10230944" y="-48755"/>
            <a:chExt cx="12486795"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8651" y="3207413"/>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25954" y="-19052"/>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2096627" y="9526"/>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2576309"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99274" y="-79452"/>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6995270" y="2942970"/>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56" name="TextBox 55">
            <a:extLst>
              <a:ext uri="{FF2B5EF4-FFF2-40B4-BE49-F238E27FC236}">
                <a16:creationId xmlns:a16="http://schemas.microsoft.com/office/drawing/2014/main" id="{BF0908FA-581F-89BF-E9A9-4EEC2D31DB05}"/>
              </a:ext>
            </a:extLst>
          </p:cNvPr>
          <p:cNvSpPr txBox="1"/>
          <p:nvPr/>
        </p:nvSpPr>
        <p:spPr>
          <a:xfrm rot="16200000">
            <a:off x="10180100" y="3844031"/>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11093898" y="5633982"/>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0745867" y="464079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sp>
        <p:nvSpPr>
          <p:cNvPr id="34" name="TextBox 33">
            <a:extLst>
              <a:ext uri="{FF2B5EF4-FFF2-40B4-BE49-F238E27FC236}">
                <a16:creationId xmlns:a16="http://schemas.microsoft.com/office/drawing/2014/main" id="{669B2855-3457-7258-F199-5ABDC31386FB}"/>
              </a:ext>
            </a:extLst>
          </p:cNvPr>
          <p:cNvSpPr txBox="1"/>
          <p:nvPr/>
        </p:nvSpPr>
        <p:spPr>
          <a:xfrm>
            <a:off x="1504950" y="311453"/>
            <a:ext cx="7576635" cy="646331"/>
          </a:xfrm>
          <a:prstGeom prst="rect">
            <a:avLst/>
          </a:prstGeom>
          <a:noFill/>
        </p:spPr>
        <p:txBody>
          <a:bodyPr wrap="square" rtlCol="0">
            <a:spAutoFit/>
          </a:bodyPr>
          <a:lstStyle/>
          <a:p>
            <a:pPr algn="ctr"/>
            <a:r>
              <a:rPr lang="en-US" sz="3600" b="1" dirty="0" err="1">
                <a:solidFill>
                  <a:srgbClr val="00A0A8"/>
                </a:solidFill>
                <a:latin typeface="Tw Cen MT" panose="020B0602020104020603" pitchFamily="34" charset="0"/>
              </a:rPr>
              <a:t>Hướng</a:t>
            </a:r>
            <a:r>
              <a:rPr lang="en-US" sz="3600" b="1" dirty="0">
                <a:solidFill>
                  <a:srgbClr val="00A0A8"/>
                </a:solidFill>
                <a:latin typeface="Tw Cen MT" panose="020B0602020104020603" pitchFamily="34" charset="0"/>
              </a:rPr>
              <a:t> </a:t>
            </a:r>
            <a:r>
              <a:rPr lang="en-US" sz="3600" b="1" dirty="0" err="1">
                <a:solidFill>
                  <a:srgbClr val="00A0A8"/>
                </a:solidFill>
                <a:latin typeface="Tw Cen MT" panose="020B0602020104020603" pitchFamily="34" charset="0"/>
              </a:rPr>
              <a:t>phát</a:t>
            </a:r>
            <a:r>
              <a:rPr lang="en-US" sz="3600" b="1" dirty="0">
                <a:solidFill>
                  <a:srgbClr val="00A0A8"/>
                </a:solidFill>
                <a:latin typeface="Tw Cen MT" panose="020B0602020104020603" pitchFamily="34" charset="0"/>
              </a:rPr>
              <a:t> </a:t>
            </a:r>
            <a:r>
              <a:rPr lang="en-US" sz="3600" b="1" dirty="0" err="1">
                <a:solidFill>
                  <a:srgbClr val="00A0A8"/>
                </a:solidFill>
                <a:latin typeface="Tw Cen MT" panose="020B0602020104020603" pitchFamily="34" charset="0"/>
              </a:rPr>
              <a:t>triển</a:t>
            </a:r>
            <a:r>
              <a:rPr lang="en-US" sz="3600" b="1" dirty="0">
                <a:solidFill>
                  <a:srgbClr val="00A0A8"/>
                </a:solidFill>
                <a:latin typeface="Tw Cen MT" panose="020B0602020104020603" pitchFamily="34" charset="0"/>
              </a:rPr>
              <a:t> </a:t>
            </a:r>
            <a:r>
              <a:rPr lang="en-US" sz="3600" b="1" dirty="0" err="1">
                <a:solidFill>
                  <a:srgbClr val="00A0A8"/>
                </a:solidFill>
                <a:latin typeface="Tw Cen MT" panose="020B0602020104020603" pitchFamily="34" charset="0"/>
              </a:rPr>
              <a:t>trong</a:t>
            </a:r>
            <a:r>
              <a:rPr lang="en-US" sz="3600" b="1" dirty="0">
                <a:solidFill>
                  <a:srgbClr val="00A0A8"/>
                </a:solidFill>
                <a:latin typeface="Tw Cen MT" panose="020B0602020104020603" pitchFamily="34" charset="0"/>
              </a:rPr>
              <a:t> </a:t>
            </a:r>
            <a:r>
              <a:rPr lang="en-US" sz="3600" b="1" dirty="0" err="1">
                <a:solidFill>
                  <a:srgbClr val="00A0A8"/>
                </a:solidFill>
                <a:latin typeface="Tw Cen MT" panose="020B0602020104020603" pitchFamily="34" charset="0"/>
              </a:rPr>
              <a:t>tương</a:t>
            </a:r>
            <a:r>
              <a:rPr lang="en-US" sz="3600" b="1" dirty="0">
                <a:solidFill>
                  <a:srgbClr val="00A0A8"/>
                </a:solidFill>
                <a:latin typeface="Tw Cen MT" panose="020B0602020104020603" pitchFamily="34" charset="0"/>
              </a:rPr>
              <a:t> </a:t>
            </a:r>
            <a:r>
              <a:rPr lang="en-US" sz="3600" b="1" dirty="0" err="1">
                <a:solidFill>
                  <a:srgbClr val="00A0A8"/>
                </a:solidFill>
                <a:latin typeface="Tw Cen MT" panose="020B0602020104020603" pitchFamily="34" charset="0"/>
              </a:rPr>
              <a:t>lai</a:t>
            </a:r>
            <a:endParaRPr lang="en-US" sz="3600" b="1" dirty="0">
              <a:solidFill>
                <a:srgbClr val="00A0A8"/>
              </a:solidFill>
              <a:latin typeface="Tw Cen MT" panose="020B0602020104020603" pitchFamily="34" charset="0"/>
            </a:endParaRPr>
          </a:p>
        </p:txBody>
      </p:sp>
      <p:grpSp>
        <p:nvGrpSpPr>
          <p:cNvPr id="35" name="Group 34">
            <a:extLst>
              <a:ext uri="{FF2B5EF4-FFF2-40B4-BE49-F238E27FC236}">
                <a16:creationId xmlns:a16="http://schemas.microsoft.com/office/drawing/2014/main" id="{B51BA00C-300D-9B5F-D9C3-984B8C79EE69}"/>
              </a:ext>
            </a:extLst>
          </p:cNvPr>
          <p:cNvGrpSpPr/>
          <p:nvPr/>
        </p:nvGrpSpPr>
        <p:grpSpPr>
          <a:xfrm>
            <a:off x="290691" y="2156559"/>
            <a:ext cx="1805441" cy="3992553"/>
            <a:chOff x="919020" y="2062799"/>
            <a:chExt cx="1805441" cy="3992553"/>
          </a:xfrm>
        </p:grpSpPr>
        <p:grpSp>
          <p:nvGrpSpPr>
            <p:cNvPr id="36" name="Group 35">
              <a:extLst>
                <a:ext uri="{FF2B5EF4-FFF2-40B4-BE49-F238E27FC236}">
                  <a16:creationId xmlns:a16="http://schemas.microsoft.com/office/drawing/2014/main" id="{46B4C894-3550-F049-BE0B-D21154156B1A}"/>
                </a:ext>
              </a:extLst>
            </p:cNvPr>
            <p:cNvGrpSpPr/>
            <p:nvPr/>
          </p:nvGrpSpPr>
          <p:grpSpPr>
            <a:xfrm>
              <a:off x="919020" y="2062799"/>
              <a:ext cx="1805441" cy="1894017"/>
              <a:chOff x="1387588" y="2182683"/>
              <a:chExt cx="1805441" cy="1894017"/>
            </a:xfrm>
          </p:grpSpPr>
          <p:sp>
            <p:nvSpPr>
              <p:cNvPr id="44" name="Rectangle: Top Corners Rounded 43">
                <a:extLst>
                  <a:ext uri="{FF2B5EF4-FFF2-40B4-BE49-F238E27FC236}">
                    <a16:creationId xmlns:a16="http://schemas.microsoft.com/office/drawing/2014/main" id="{2FF5ED5F-2451-F9BF-EA83-7318FFC29FAC}"/>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A8B845C-F68B-2AFC-D26D-29B885E22F81}"/>
                  </a:ext>
                </a:extLst>
              </p:cNvPr>
              <p:cNvSpPr txBox="1"/>
              <p:nvPr/>
            </p:nvSpPr>
            <p:spPr>
              <a:xfrm>
                <a:off x="1387588" y="2182683"/>
                <a:ext cx="1805441" cy="646331"/>
              </a:xfrm>
              <a:prstGeom prst="rect">
                <a:avLst/>
              </a:prstGeom>
              <a:noFill/>
            </p:spPr>
            <p:txBody>
              <a:bodyPr wrap="square" rtlCol="0">
                <a:spAutoFit/>
              </a:bodyPr>
              <a:lstStyle/>
              <a:p>
                <a:pPr algn="ctr"/>
                <a:endParaRPr lang="en-US" sz="3600" b="1" dirty="0">
                  <a:solidFill>
                    <a:srgbClr val="F2F2F2"/>
                  </a:solidFill>
                  <a:latin typeface="Tw Cen MT" panose="020B0602020104020603" pitchFamily="34" charset="0"/>
                </a:endParaRPr>
              </a:p>
            </p:txBody>
          </p:sp>
          <p:sp>
            <p:nvSpPr>
              <p:cNvPr id="48" name="TextBox 47">
                <a:extLst>
                  <a:ext uri="{FF2B5EF4-FFF2-40B4-BE49-F238E27FC236}">
                    <a16:creationId xmlns:a16="http://schemas.microsoft.com/office/drawing/2014/main" id="{E9705DD0-B42F-6259-7B45-C0C712142D0E}"/>
                  </a:ext>
                </a:extLst>
              </p:cNvPr>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F2F2F2"/>
                    </a:solidFill>
                    <a:latin typeface="Tw Cen MT" panose="020B0602020104020603" pitchFamily="34" charset="0"/>
                  </a:rPr>
                  <a:t>1</a:t>
                </a:r>
              </a:p>
            </p:txBody>
          </p:sp>
        </p:grpSp>
        <p:sp>
          <p:nvSpPr>
            <p:cNvPr id="37" name="Freeform: Shape 36">
              <a:extLst>
                <a:ext uri="{FF2B5EF4-FFF2-40B4-BE49-F238E27FC236}">
                  <a16:creationId xmlns:a16="http://schemas.microsoft.com/office/drawing/2014/main" id="{2D99BA3D-F606-B194-3D5D-66B818959966}"/>
                </a:ext>
              </a:extLst>
            </p:cNvPr>
            <p:cNvSpPr/>
            <p:nvPr/>
          </p:nvSpPr>
          <p:spPr>
            <a:xfrm flipV="1">
              <a:off x="1025950" y="3023366"/>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254000" sx="107000" sy="10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0064250-5CF1-FCC2-5FC5-34D1E3A58E10}"/>
                </a:ext>
              </a:extLst>
            </p:cNvPr>
            <p:cNvSpPr txBox="1"/>
            <p:nvPr/>
          </p:nvSpPr>
          <p:spPr>
            <a:xfrm>
              <a:off x="1078362" y="3511408"/>
              <a:ext cx="1591582" cy="1200329"/>
            </a:xfrm>
            <a:prstGeom prst="rect">
              <a:avLst/>
            </a:prstGeom>
            <a:noFill/>
          </p:spPr>
          <p:txBody>
            <a:bodyPr wrap="square" rtlCol="0">
              <a:spAutoFit/>
            </a:bodyPr>
            <a:lstStyle/>
            <a:p>
              <a:pPr algn="ctr"/>
              <a:r>
                <a:rPr lang="en-US" sz="1800" dirty="0" err="1">
                  <a:solidFill>
                    <a:srgbClr val="FF0000"/>
                  </a:solidFill>
                  <a:effectLst/>
                  <a:latin typeface="Times New Roman" panose="02020603050405020304" pitchFamily="18" charset="0"/>
                  <a:ea typeface="Calibri" panose="020F0502020204030204" pitchFamily="34" charset="0"/>
                </a:rPr>
                <a:t>Chương</a:t>
              </a:r>
              <a:r>
                <a:rPr lang="en-US" sz="1800" dirty="0">
                  <a:solidFill>
                    <a:srgbClr val="FF0000"/>
                  </a:solidFill>
                  <a:effectLst/>
                  <a:latin typeface="Times New Roman" panose="02020603050405020304" pitchFamily="18" charset="0"/>
                  <a:ea typeface="Calibri" panose="020F0502020204030204" pitchFamily="34" charset="0"/>
                </a:rPr>
                <a:t> </a:t>
              </a:r>
              <a:r>
                <a:rPr lang="en-US" sz="1800" dirty="0" err="1">
                  <a:solidFill>
                    <a:srgbClr val="FF0000"/>
                  </a:solidFill>
                  <a:effectLst/>
                  <a:latin typeface="Times New Roman" panose="02020603050405020304" pitchFamily="18" charset="0"/>
                  <a:ea typeface="Calibri" panose="020F0502020204030204" pitchFamily="34" charset="0"/>
                </a:rPr>
                <a:t>trình</a:t>
              </a:r>
              <a:r>
                <a:rPr lang="en-US" sz="1800" dirty="0">
                  <a:solidFill>
                    <a:srgbClr val="FF0000"/>
                  </a:solidFill>
                  <a:effectLst/>
                  <a:latin typeface="Times New Roman" panose="02020603050405020304" pitchFamily="18" charset="0"/>
                  <a:ea typeface="Calibri" panose="020F0502020204030204" pitchFamily="34" charset="0"/>
                </a:rPr>
                <a:t> </a:t>
              </a:r>
              <a:r>
                <a:rPr lang="en-US" sz="1800" dirty="0" err="1">
                  <a:solidFill>
                    <a:srgbClr val="FF0000"/>
                  </a:solidFill>
                  <a:effectLst/>
                  <a:latin typeface="Times New Roman" panose="02020603050405020304" pitchFamily="18" charset="0"/>
                  <a:ea typeface="Calibri" panose="020F0502020204030204" pitchFamily="34" charset="0"/>
                </a:rPr>
                <a:t>chạy</a:t>
              </a:r>
              <a:r>
                <a:rPr lang="en-US" sz="1800" dirty="0">
                  <a:solidFill>
                    <a:srgbClr val="FF0000"/>
                  </a:solidFill>
                  <a:effectLst/>
                  <a:latin typeface="Times New Roman" panose="02020603050405020304" pitchFamily="18" charset="0"/>
                  <a:ea typeface="Calibri" panose="020F0502020204030204" pitchFamily="34" charset="0"/>
                </a:rPr>
                <a:t> </a:t>
              </a:r>
              <a:r>
                <a:rPr lang="en-US" sz="1800" dirty="0" err="1">
                  <a:solidFill>
                    <a:srgbClr val="FF0000"/>
                  </a:solidFill>
                  <a:effectLst/>
                  <a:latin typeface="Times New Roman" panose="02020603050405020304" pitchFamily="18" charset="0"/>
                  <a:ea typeface="Calibri" panose="020F0502020204030204" pitchFamily="34" charset="0"/>
                </a:rPr>
                <a:t>được</a:t>
              </a:r>
              <a:r>
                <a:rPr lang="en-US" sz="1800" dirty="0">
                  <a:solidFill>
                    <a:srgbClr val="FF0000"/>
                  </a:solidFill>
                  <a:effectLst/>
                  <a:latin typeface="Times New Roman" panose="02020603050405020304" pitchFamily="18" charset="0"/>
                  <a:ea typeface="Calibri" panose="020F0502020204030204" pitchFamily="34" charset="0"/>
                </a:rPr>
                <a:t> </a:t>
              </a:r>
              <a:r>
                <a:rPr lang="en-US" sz="1800" dirty="0" err="1">
                  <a:solidFill>
                    <a:srgbClr val="FF0000"/>
                  </a:solidFill>
                  <a:effectLst/>
                  <a:latin typeface="Times New Roman" panose="02020603050405020304" pitchFamily="18" charset="0"/>
                  <a:ea typeface="Calibri" panose="020F0502020204030204" pitchFamily="34" charset="0"/>
                </a:rPr>
                <a:t>trên</a:t>
              </a:r>
              <a:r>
                <a:rPr lang="en-US" sz="1800" dirty="0">
                  <a:solidFill>
                    <a:srgbClr val="FF0000"/>
                  </a:solidFill>
                  <a:effectLst/>
                  <a:latin typeface="Times New Roman" panose="02020603050405020304" pitchFamily="18" charset="0"/>
                  <a:ea typeface="Calibri" panose="020F0502020204030204" pitchFamily="34" charset="0"/>
                </a:rPr>
                <a:t> </a:t>
              </a:r>
              <a:r>
                <a:rPr lang="en-US" sz="1800" dirty="0" err="1">
                  <a:solidFill>
                    <a:srgbClr val="FF0000"/>
                  </a:solidFill>
                  <a:effectLst/>
                  <a:latin typeface="Times New Roman" panose="02020603050405020304" pitchFamily="18" charset="0"/>
                  <a:ea typeface="Calibri" panose="020F0502020204030204" pitchFamily="34" charset="0"/>
                </a:rPr>
                <a:t>màn</a:t>
              </a:r>
              <a:r>
                <a:rPr lang="en-US" sz="1800" dirty="0">
                  <a:solidFill>
                    <a:srgbClr val="FF0000"/>
                  </a:solidFill>
                  <a:effectLst/>
                  <a:latin typeface="Times New Roman" panose="02020603050405020304" pitchFamily="18" charset="0"/>
                  <a:ea typeface="Calibri" panose="020F0502020204030204" pitchFamily="34" charset="0"/>
                </a:rPr>
                <a:t> </a:t>
              </a:r>
              <a:r>
                <a:rPr lang="en-US" sz="1800" dirty="0" err="1">
                  <a:solidFill>
                    <a:srgbClr val="FF0000"/>
                  </a:solidFill>
                  <a:effectLst/>
                  <a:latin typeface="Times New Roman" panose="02020603050405020304" pitchFamily="18" charset="0"/>
                  <a:ea typeface="Calibri" panose="020F0502020204030204" pitchFamily="34" charset="0"/>
                </a:rPr>
                <a:t>hình</a:t>
              </a:r>
              <a:r>
                <a:rPr lang="en-US" sz="1800" dirty="0">
                  <a:solidFill>
                    <a:srgbClr val="FF0000"/>
                  </a:solidFill>
                  <a:effectLst/>
                  <a:latin typeface="Times New Roman" panose="02020603050405020304" pitchFamily="18" charset="0"/>
                  <a:ea typeface="Calibri" panose="020F0502020204030204" pitchFamily="34" charset="0"/>
                </a:rPr>
                <a:t> </a:t>
              </a:r>
              <a:r>
                <a:rPr lang="en-US" sz="1800" dirty="0" err="1">
                  <a:solidFill>
                    <a:srgbClr val="FF0000"/>
                  </a:solidFill>
                  <a:effectLst/>
                  <a:latin typeface="Times New Roman" panose="02020603050405020304" pitchFamily="18" charset="0"/>
                  <a:ea typeface="Calibri" panose="020F0502020204030204" pitchFamily="34" charset="0"/>
                </a:rPr>
                <a:t>cảm</a:t>
              </a:r>
              <a:r>
                <a:rPr lang="en-US" sz="1800" dirty="0">
                  <a:solidFill>
                    <a:srgbClr val="FF0000"/>
                  </a:solidFill>
                  <a:effectLst/>
                  <a:latin typeface="Times New Roman" panose="02020603050405020304" pitchFamily="18" charset="0"/>
                  <a:ea typeface="Calibri" panose="020F0502020204030204" pitchFamily="34" charset="0"/>
                </a:rPr>
                <a:t> </a:t>
              </a:r>
              <a:r>
                <a:rPr lang="en-US" sz="1800" dirty="0" err="1">
                  <a:solidFill>
                    <a:srgbClr val="FF0000"/>
                  </a:solidFill>
                  <a:effectLst/>
                  <a:latin typeface="Times New Roman" panose="02020603050405020304" pitchFamily="18" charset="0"/>
                  <a:ea typeface="Calibri" panose="020F0502020204030204" pitchFamily="34" charset="0"/>
                </a:rPr>
                <a:t>ứng</a:t>
              </a:r>
              <a:endParaRPr lang="en-US" b="1" dirty="0">
                <a:solidFill>
                  <a:srgbClr val="FF0000"/>
                </a:solidFill>
                <a:latin typeface="Tw Cen MT" panose="020B0602020104020603" pitchFamily="34" charset="0"/>
              </a:endParaRPr>
            </a:p>
          </p:txBody>
        </p:sp>
        <p:pic>
          <p:nvPicPr>
            <p:cNvPr id="42" name="Picture 41">
              <a:extLst>
                <a:ext uri="{FF2B5EF4-FFF2-40B4-BE49-F238E27FC236}">
                  <a16:creationId xmlns:a16="http://schemas.microsoft.com/office/drawing/2014/main" id="{542B1E03-651C-9A6B-370C-38AA24197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263" y="4800601"/>
              <a:ext cx="894354" cy="894352"/>
            </a:xfrm>
            <a:prstGeom prst="rect">
              <a:avLst/>
            </a:prstGeom>
          </p:spPr>
        </p:pic>
      </p:grpSp>
      <p:grpSp>
        <p:nvGrpSpPr>
          <p:cNvPr id="50" name="Group 49">
            <a:extLst>
              <a:ext uri="{FF2B5EF4-FFF2-40B4-BE49-F238E27FC236}">
                <a16:creationId xmlns:a16="http://schemas.microsoft.com/office/drawing/2014/main" id="{26FA0964-E156-24E5-EB7B-10EEF7659A9F}"/>
              </a:ext>
            </a:extLst>
          </p:cNvPr>
          <p:cNvGrpSpPr/>
          <p:nvPr/>
        </p:nvGrpSpPr>
        <p:grpSpPr>
          <a:xfrm>
            <a:off x="2126936" y="2165003"/>
            <a:ext cx="1919593" cy="3992553"/>
            <a:chOff x="3100912" y="2058480"/>
            <a:chExt cx="1919593" cy="3992553"/>
          </a:xfrm>
        </p:grpSpPr>
        <p:grpSp>
          <p:nvGrpSpPr>
            <p:cNvPr id="64" name="Group 63">
              <a:extLst>
                <a:ext uri="{FF2B5EF4-FFF2-40B4-BE49-F238E27FC236}">
                  <a16:creationId xmlns:a16="http://schemas.microsoft.com/office/drawing/2014/main" id="{C52F339F-2D24-6B89-CBF4-83DE4A763BEA}"/>
                </a:ext>
              </a:extLst>
            </p:cNvPr>
            <p:cNvGrpSpPr/>
            <p:nvPr/>
          </p:nvGrpSpPr>
          <p:grpSpPr>
            <a:xfrm>
              <a:off x="3157062" y="2058480"/>
              <a:ext cx="1805441" cy="1894017"/>
              <a:chOff x="3884465" y="2182683"/>
              <a:chExt cx="1805441" cy="1894017"/>
            </a:xfrm>
          </p:grpSpPr>
          <p:sp>
            <p:nvSpPr>
              <p:cNvPr id="74" name="Rectangle: Top Corners Rounded 73">
                <a:extLst>
                  <a:ext uri="{FF2B5EF4-FFF2-40B4-BE49-F238E27FC236}">
                    <a16:creationId xmlns:a16="http://schemas.microsoft.com/office/drawing/2014/main" id="{3416638F-EBBA-6871-9A30-27A60575F237}"/>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0369B45A-3D68-5C97-6759-DED14EE3A6A6}"/>
                  </a:ext>
                </a:extLst>
              </p:cNvPr>
              <p:cNvSpPr txBox="1"/>
              <p:nvPr/>
            </p:nvSpPr>
            <p:spPr>
              <a:xfrm>
                <a:off x="3884465" y="2182683"/>
                <a:ext cx="1805441" cy="646331"/>
              </a:xfrm>
              <a:prstGeom prst="rect">
                <a:avLst/>
              </a:prstGeom>
              <a:noFill/>
            </p:spPr>
            <p:txBody>
              <a:bodyPr wrap="square" rtlCol="0">
                <a:spAutoFit/>
              </a:bodyPr>
              <a:lstStyle/>
              <a:p>
                <a:pPr algn="ctr"/>
                <a:endParaRPr lang="en-US" sz="3600" b="1" dirty="0">
                  <a:solidFill>
                    <a:srgbClr val="F2F2F2"/>
                  </a:solidFill>
                  <a:latin typeface="Tw Cen MT" panose="020B0602020104020603" pitchFamily="34" charset="0"/>
                </a:endParaRPr>
              </a:p>
            </p:txBody>
          </p:sp>
          <p:sp>
            <p:nvSpPr>
              <p:cNvPr id="76" name="TextBox 75">
                <a:extLst>
                  <a:ext uri="{FF2B5EF4-FFF2-40B4-BE49-F238E27FC236}">
                    <a16:creationId xmlns:a16="http://schemas.microsoft.com/office/drawing/2014/main" id="{D8507E66-F1C2-DAD2-1A1F-C590390795F4}"/>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F2F2F2"/>
                    </a:solidFill>
                    <a:latin typeface="Tw Cen MT" panose="020B0602020104020603" pitchFamily="34" charset="0"/>
                  </a:rPr>
                  <a:t>2</a:t>
                </a:r>
              </a:p>
            </p:txBody>
          </p:sp>
        </p:grpSp>
        <p:sp>
          <p:nvSpPr>
            <p:cNvPr id="71" name="Freeform: Shape 70">
              <a:extLst>
                <a:ext uri="{FF2B5EF4-FFF2-40B4-BE49-F238E27FC236}">
                  <a16:creationId xmlns:a16="http://schemas.microsoft.com/office/drawing/2014/main" id="{D4F38D1D-E580-FCD4-605B-822037CB28F1}"/>
                </a:ext>
              </a:extLst>
            </p:cNvPr>
            <p:cNvSpPr/>
            <p:nvPr/>
          </p:nvSpPr>
          <p:spPr>
            <a:xfrm flipV="1">
              <a:off x="3263992" y="3019047"/>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254000" sx="107000" sy="10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90EC9C04-FD51-7E6D-64F2-D65098F24994}"/>
                </a:ext>
              </a:extLst>
            </p:cNvPr>
            <p:cNvSpPr txBox="1"/>
            <p:nvPr/>
          </p:nvSpPr>
          <p:spPr>
            <a:xfrm>
              <a:off x="3100912" y="3429000"/>
              <a:ext cx="1919593" cy="1200329"/>
            </a:xfrm>
            <a:prstGeom prst="rect">
              <a:avLst/>
            </a:prstGeom>
            <a:noFill/>
          </p:spPr>
          <p:txBody>
            <a:bodyPr wrap="square" rtlCol="0">
              <a:spAutoFit/>
            </a:bodyPr>
            <a:lstStyle/>
            <a:p>
              <a:pPr algn="ctr"/>
              <a:r>
                <a:rPr lang="en-US" sz="1800" dirty="0" err="1">
                  <a:solidFill>
                    <a:schemeClr val="accent6"/>
                  </a:solidFill>
                  <a:effectLst/>
                  <a:latin typeface="Times New Roman" panose="02020603050405020304" pitchFamily="18" charset="0"/>
                  <a:ea typeface="Calibri" panose="020F0502020204030204" pitchFamily="34" charset="0"/>
                </a:rPr>
                <a:t>Xây</a:t>
              </a:r>
              <a:r>
                <a:rPr lang="en-US" sz="1800" dirty="0">
                  <a:solidFill>
                    <a:schemeClr val="accent6"/>
                  </a:solidFill>
                  <a:effectLst/>
                  <a:latin typeface="Times New Roman" panose="02020603050405020304" pitchFamily="18" charset="0"/>
                  <a:ea typeface="Calibri" panose="020F0502020204030204" pitchFamily="34" charset="0"/>
                </a:rPr>
                <a:t> </a:t>
              </a:r>
              <a:r>
                <a:rPr lang="en-US" sz="1800" dirty="0" err="1">
                  <a:solidFill>
                    <a:schemeClr val="accent6"/>
                  </a:solidFill>
                  <a:effectLst/>
                  <a:latin typeface="Times New Roman" panose="02020603050405020304" pitchFamily="18" charset="0"/>
                  <a:ea typeface="Calibri" panose="020F0502020204030204" pitchFamily="34" charset="0"/>
                </a:rPr>
                <a:t>dựng</a:t>
              </a:r>
              <a:r>
                <a:rPr lang="en-US" sz="1800" dirty="0">
                  <a:solidFill>
                    <a:schemeClr val="accent6"/>
                  </a:solidFill>
                  <a:effectLst/>
                  <a:latin typeface="Times New Roman" panose="02020603050405020304" pitchFamily="18" charset="0"/>
                  <a:ea typeface="Calibri" panose="020F0502020204030204" pitchFamily="34" charset="0"/>
                </a:rPr>
                <a:t> </a:t>
              </a:r>
              <a:r>
                <a:rPr lang="en-US" sz="1800" dirty="0" err="1">
                  <a:solidFill>
                    <a:schemeClr val="accent6"/>
                  </a:solidFill>
                  <a:effectLst/>
                  <a:latin typeface="Times New Roman" panose="02020603050405020304" pitchFamily="18" charset="0"/>
                  <a:ea typeface="Calibri" panose="020F0502020204030204" pitchFamily="34" charset="0"/>
                </a:rPr>
                <a:t>giao</a:t>
              </a:r>
              <a:r>
                <a:rPr lang="en-US" sz="1800" dirty="0">
                  <a:solidFill>
                    <a:schemeClr val="accent6"/>
                  </a:solidFill>
                  <a:effectLst/>
                  <a:latin typeface="Times New Roman" panose="02020603050405020304" pitchFamily="18" charset="0"/>
                  <a:ea typeface="Calibri" panose="020F0502020204030204" pitchFamily="34" charset="0"/>
                </a:rPr>
                <a:t> </a:t>
              </a:r>
              <a:r>
                <a:rPr lang="en-US" sz="1800" dirty="0" err="1">
                  <a:solidFill>
                    <a:schemeClr val="accent6"/>
                  </a:solidFill>
                  <a:effectLst/>
                  <a:latin typeface="Times New Roman" panose="02020603050405020304" pitchFamily="18" charset="0"/>
                  <a:ea typeface="Calibri" panose="020F0502020204030204" pitchFamily="34" charset="0"/>
                </a:rPr>
                <a:t>diện</a:t>
              </a:r>
              <a:r>
                <a:rPr lang="en-US" sz="1800" dirty="0">
                  <a:solidFill>
                    <a:schemeClr val="accent6"/>
                  </a:solidFill>
                  <a:effectLst/>
                  <a:latin typeface="Times New Roman" panose="02020603050405020304" pitchFamily="18" charset="0"/>
                  <a:ea typeface="Calibri" panose="020F0502020204030204" pitchFamily="34" charset="0"/>
                </a:rPr>
                <a:t> </a:t>
              </a:r>
              <a:r>
                <a:rPr lang="en-US" sz="1800" dirty="0" err="1">
                  <a:solidFill>
                    <a:schemeClr val="accent6"/>
                  </a:solidFill>
                  <a:effectLst/>
                  <a:latin typeface="Times New Roman" panose="02020603050405020304" pitchFamily="18" charset="0"/>
                  <a:ea typeface="Calibri" panose="020F0502020204030204" pitchFamily="34" charset="0"/>
                </a:rPr>
                <a:t>đồ</a:t>
              </a:r>
              <a:r>
                <a:rPr lang="en-US" sz="1800" dirty="0">
                  <a:solidFill>
                    <a:schemeClr val="accent6"/>
                  </a:solidFill>
                  <a:effectLst/>
                  <a:latin typeface="Times New Roman" panose="02020603050405020304" pitchFamily="18" charset="0"/>
                  <a:ea typeface="Calibri" panose="020F0502020204030204" pitchFamily="34" charset="0"/>
                </a:rPr>
                <a:t> </a:t>
              </a:r>
              <a:r>
                <a:rPr lang="en-US" sz="1800" dirty="0" err="1">
                  <a:solidFill>
                    <a:schemeClr val="accent6"/>
                  </a:solidFill>
                  <a:effectLst/>
                  <a:latin typeface="Times New Roman" panose="02020603050405020304" pitchFamily="18" charset="0"/>
                  <a:ea typeface="Calibri" panose="020F0502020204030204" pitchFamily="34" charset="0"/>
                </a:rPr>
                <a:t>họa</a:t>
              </a:r>
              <a:r>
                <a:rPr lang="en-US" sz="1800" dirty="0">
                  <a:solidFill>
                    <a:schemeClr val="accent6"/>
                  </a:solidFill>
                  <a:effectLst/>
                  <a:latin typeface="Times New Roman" panose="02020603050405020304" pitchFamily="18" charset="0"/>
                  <a:ea typeface="Calibri" panose="020F0502020204030204" pitchFamily="34" charset="0"/>
                </a:rPr>
                <a:t> </a:t>
              </a:r>
              <a:r>
                <a:rPr lang="en-US" sz="1800" dirty="0" err="1">
                  <a:solidFill>
                    <a:schemeClr val="accent6"/>
                  </a:solidFill>
                  <a:effectLst/>
                  <a:latin typeface="Times New Roman" panose="02020603050405020304" pitchFamily="18" charset="0"/>
                  <a:ea typeface="Calibri" panose="020F0502020204030204" pitchFamily="34" charset="0"/>
                </a:rPr>
                <a:t>để</a:t>
              </a:r>
              <a:r>
                <a:rPr lang="en-US" sz="1800" dirty="0">
                  <a:solidFill>
                    <a:schemeClr val="accent6"/>
                  </a:solidFill>
                  <a:effectLst/>
                  <a:latin typeface="Times New Roman" panose="02020603050405020304" pitchFamily="18" charset="0"/>
                  <a:ea typeface="Calibri" panose="020F0502020204030204" pitchFamily="34" charset="0"/>
                </a:rPr>
                <a:t> </a:t>
              </a:r>
              <a:r>
                <a:rPr lang="en-US" sz="1800" dirty="0" err="1">
                  <a:solidFill>
                    <a:schemeClr val="accent6"/>
                  </a:solidFill>
                  <a:effectLst/>
                  <a:latin typeface="Times New Roman" panose="02020603050405020304" pitchFamily="18" charset="0"/>
                  <a:ea typeface="Calibri" panose="020F0502020204030204" pitchFamily="34" charset="0"/>
                </a:rPr>
                <a:t>người</a:t>
              </a:r>
              <a:r>
                <a:rPr lang="en-US" sz="1800" dirty="0">
                  <a:solidFill>
                    <a:schemeClr val="accent6"/>
                  </a:solidFill>
                  <a:effectLst/>
                  <a:latin typeface="Times New Roman" panose="02020603050405020304" pitchFamily="18" charset="0"/>
                  <a:ea typeface="Calibri" panose="020F0502020204030204" pitchFamily="34" charset="0"/>
                </a:rPr>
                <a:t> </a:t>
              </a:r>
              <a:r>
                <a:rPr lang="en-US" sz="1800" dirty="0" err="1">
                  <a:solidFill>
                    <a:schemeClr val="accent6"/>
                  </a:solidFill>
                  <a:effectLst/>
                  <a:latin typeface="Times New Roman" panose="02020603050405020304" pitchFamily="18" charset="0"/>
                  <a:ea typeface="Calibri" panose="020F0502020204030204" pitchFamily="34" charset="0"/>
                </a:rPr>
                <a:t>dùng</a:t>
              </a:r>
              <a:r>
                <a:rPr lang="en-US" sz="1800" dirty="0">
                  <a:solidFill>
                    <a:schemeClr val="accent6"/>
                  </a:solidFill>
                  <a:effectLst/>
                  <a:latin typeface="Times New Roman" panose="02020603050405020304" pitchFamily="18" charset="0"/>
                  <a:ea typeface="Calibri" panose="020F0502020204030204" pitchFamily="34" charset="0"/>
                </a:rPr>
                <a:t> </a:t>
              </a:r>
              <a:r>
                <a:rPr lang="en-US" sz="1800" dirty="0" err="1">
                  <a:solidFill>
                    <a:schemeClr val="accent6"/>
                  </a:solidFill>
                  <a:effectLst/>
                  <a:latin typeface="Times New Roman" panose="02020603050405020304" pitchFamily="18" charset="0"/>
                  <a:ea typeface="Calibri" panose="020F0502020204030204" pitchFamily="34" charset="0"/>
                </a:rPr>
                <a:t>dễ</a:t>
              </a:r>
              <a:r>
                <a:rPr lang="en-US" sz="1800" dirty="0">
                  <a:solidFill>
                    <a:schemeClr val="accent6"/>
                  </a:solidFill>
                  <a:effectLst/>
                  <a:latin typeface="Times New Roman" panose="02020603050405020304" pitchFamily="18" charset="0"/>
                  <a:ea typeface="Calibri" panose="020F0502020204030204" pitchFamily="34" charset="0"/>
                </a:rPr>
                <a:t> </a:t>
              </a:r>
              <a:r>
                <a:rPr lang="en-US" sz="1800" dirty="0" err="1">
                  <a:solidFill>
                    <a:schemeClr val="accent6"/>
                  </a:solidFill>
                  <a:effectLst/>
                  <a:latin typeface="Times New Roman" panose="02020603050405020304" pitchFamily="18" charset="0"/>
                  <a:ea typeface="Calibri" panose="020F0502020204030204" pitchFamily="34" charset="0"/>
                </a:rPr>
                <a:t>sử</a:t>
              </a:r>
              <a:r>
                <a:rPr lang="en-US" sz="1800" dirty="0">
                  <a:solidFill>
                    <a:schemeClr val="accent6"/>
                  </a:solidFill>
                  <a:effectLst/>
                  <a:latin typeface="Times New Roman" panose="02020603050405020304" pitchFamily="18" charset="0"/>
                  <a:ea typeface="Calibri" panose="020F0502020204030204" pitchFamily="34" charset="0"/>
                </a:rPr>
                <a:t> </a:t>
              </a:r>
              <a:r>
                <a:rPr lang="en-US" sz="1800" dirty="0" err="1">
                  <a:solidFill>
                    <a:schemeClr val="accent6"/>
                  </a:solidFill>
                  <a:effectLst/>
                  <a:latin typeface="Times New Roman" panose="02020603050405020304" pitchFamily="18" charset="0"/>
                  <a:ea typeface="Calibri" panose="020F0502020204030204" pitchFamily="34" charset="0"/>
                </a:rPr>
                <a:t>dụng</a:t>
              </a:r>
              <a:endParaRPr lang="en-US" b="1" dirty="0">
                <a:solidFill>
                  <a:schemeClr val="accent6"/>
                </a:solidFill>
                <a:latin typeface="Tw Cen MT" panose="020B0602020104020603" pitchFamily="34" charset="0"/>
              </a:endParaRPr>
            </a:p>
          </p:txBody>
        </p:sp>
        <p:pic>
          <p:nvPicPr>
            <p:cNvPr id="73" name="Picture 72">
              <a:extLst>
                <a:ext uri="{FF2B5EF4-FFF2-40B4-BE49-F238E27FC236}">
                  <a16:creationId xmlns:a16="http://schemas.microsoft.com/office/drawing/2014/main" id="{0D7670A8-0494-24A2-211E-71CB14495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716" y="4796369"/>
              <a:ext cx="897858" cy="897856"/>
            </a:xfrm>
            <a:prstGeom prst="rect">
              <a:avLst/>
            </a:prstGeom>
          </p:spPr>
        </p:pic>
      </p:grpSp>
      <p:grpSp>
        <p:nvGrpSpPr>
          <p:cNvPr id="77" name="Group 76">
            <a:extLst>
              <a:ext uri="{FF2B5EF4-FFF2-40B4-BE49-F238E27FC236}">
                <a16:creationId xmlns:a16="http://schemas.microsoft.com/office/drawing/2014/main" id="{14BE9751-EDD0-DE2B-225D-E907AB3E6C55}"/>
              </a:ext>
            </a:extLst>
          </p:cNvPr>
          <p:cNvGrpSpPr/>
          <p:nvPr/>
        </p:nvGrpSpPr>
        <p:grpSpPr>
          <a:xfrm>
            <a:off x="5911307" y="2182471"/>
            <a:ext cx="1811257" cy="3992553"/>
            <a:chOff x="7557415" y="2090360"/>
            <a:chExt cx="1811257" cy="3992553"/>
          </a:xfrm>
        </p:grpSpPr>
        <p:grpSp>
          <p:nvGrpSpPr>
            <p:cNvPr id="78" name="Group 77">
              <a:extLst>
                <a:ext uri="{FF2B5EF4-FFF2-40B4-BE49-F238E27FC236}">
                  <a16:creationId xmlns:a16="http://schemas.microsoft.com/office/drawing/2014/main" id="{AEA37465-50DE-297C-CECD-0B2DEC92F058}"/>
                </a:ext>
              </a:extLst>
            </p:cNvPr>
            <p:cNvGrpSpPr/>
            <p:nvPr/>
          </p:nvGrpSpPr>
          <p:grpSpPr>
            <a:xfrm>
              <a:off x="7563231" y="2090360"/>
              <a:ext cx="1805441" cy="1894017"/>
              <a:chOff x="6381342" y="2182683"/>
              <a:chExt cx="1805441" cy="1894017"/>
            </a:xfrm>
          </p:grpSpPr>
          <p:sp>
            <p:nvSpPr>
              <p:cNvPr id="82" name="Rectangle: Top Corners Rounded 81">
                <a:extLst>
                  <a:ext uri="{FF2B5EF4-FFF2-40B4-BE49-F238E27FC236}">
                    <a16:creationId xmlns:a16="http://schemas.microsoft.com/office/drawing/2014/main" id="{E2F4E81D-116D-4835-BDAA-DE6538D93CBE}"/>
                  </a:ext>
                </a:extLst>
              </p:cNvPr>
              <p:cNvSpPr/>
              <p:nvPr/>
            </p:nvSpPr>
            <p:spPr>
              <a:xfrm>
                <a:off x="6488272" y="2209800"/>
                <a:ext cx="1591582" cy="1866900"/>
              </a:xfrm>
              <a:prstGeom prst="round2SameRect">
                <a:avLst>
                  <a:gd name="adj1" fmla="val 12063"/>
                  <a:gd name="adj2"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59382B97-6A6A-0691-BC8F-123E729BF3AB}"/>
                  </a:ext>
                </a:extLst>
              </p:cNvPr>
              <p:cNvSpPr txBox="1"/>
              <p:nvPr/>
            </p:nvSpPr>
            <p:spPr>
              <a:xfrm>
                <a:off x="6381342" y="2182683"/>
                <a:ext cx="1805441" cy="646331"/>
              </a:xfrm>
              <a:prstGeom prst="rect">
                <a:avLst/>
              </a:prstGeom>
              <a:noFill/>
            </p:spPr>
            <p:txBody>
              <a:bodyPr wrap="square" rtlCol="0">
                <a:spAutoFit/>
              </a:bodyPr>
              <a:lstStyle/>
              <a:p>
                <a:pPr algn="ctr"/>
                <a:endParaRPr lang="en-US" sz="3600" b="1" dirty="0">
                  <a:solidFill>
                    <a:srgbClr val="F2F2F2"/>
                  </a:solidFill>
                  <a:latin typeface="Tw Cen MT" panose="020B0602020104020603" pitchFamily="34" charset="0"/>
                </a:endParaRPr>
              </a:p>
            </p:txBody>
          </p:sp>
          <p:sp>
            <p:nvSpPr>
              <p:cNvPr id="84" name="TextBox 83">
                <a:extLst>
                  <a:ext uri="{FF2B5EF4-FFF2-40B4-BE49-F238E27FC236}">
                    <a16:creationId xmlns:a16="http://schemas.microsoft.com/office/drawing/2014/main" id="{E7A6A9B6-E3FB-FFD9-41F8-DCF5C2C10986}"/>
                  </a:ext>
                </a:extLst>
              </p:cNvPr>
              <p:cNvSpPr txBox="1"/>
              <p:nvPr/>
            </p:nvSpPr>
            <p:spPr>
              <a:xfrm>
                <a:off x="6836846" y="2563851"/>
                <a:ext cx="894432" cy="1015663"/>
              </a:xfrm>
              <a:prstGeom prst="rect">
                <a:avLst/>
              </a:prstGeom>
              <a:solidFill>
                <a:srgbClr val="7030A0"/>
              </a:solidFill>
            </p:spPr>
            <p:txBody>
              <a:bodyPr wrap="square" rtlCol="0">
                <a:spAutoFit/>
              </a:bodyPr>
              <a:lstStyle/>
              <a:p>
                <a:pPr algn="ctr"/>
                <a:r>
                  <a:rPr lang="en-US" sz="6000" b="1" dirty="0">
                    <a:solidFill>
                      <a:srgbClr val="F2F2F2"/>
                    </a:solidFill>
                    <a:latin typeface="Tw Cen MT" panose="020B0602020104020603" pitchFamily="34" charset="0"/>
                  </a:rPr>
                  <a:t>4</a:t>
                </a:r>
              </a:p>
            </p:txBody>
          </p:sp>
        </p:grpSp>
        <p:sp>
          <p:nvSpPr>
            <p:cNvPr id="79" name="Freeform: Shape 78">
              <a:extLst>
                <a:ext uri="{FF2B5EF4-FFF2-40B4-BE49-F238E27FC236}">
                  <a16:creationId xmlns:a16="http://schemas.microsoft.com/office/drawing/2014/main" id="{2B0FA9FB-6BCA-7AE0-328D-E05A9DA1CB97}"/>
                </a:ext>
              </a:extLst>
            </p:cNvPr>
            <p:cNvSpPr/>
            <p:nvPr/>
          </p:nvSpPr>
          <p:spPr>
            <a:xfrm flipV="1">
              <a:off x="7670161" y="3050927"/>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254000" sx="107000" sy="10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E5800F3E-DFB6-187C-08B7-F3F12778278B}"/>
                </a:ext>
              </a:extLst>
            </p:cNvPr>
            <p:cNvSpPr txBox="1"/>
            <p:nvPr/>
          </p:nvSpPr>
          <p:spPr>
            <a:xfrm>
              <a:off x="7557415" y="3487191"/>
              <a:ext cx="1805442" cy="1200329"/>
            </a:xfrm>
            <a:prstGeom prst="rect">
              <a:avLst/>
            </a:prstGeom>
            <a:noFill/>
          </p:spPr>
          <p:txBody>
            <a:bodyPr wrap="square" rtlCol="0">
              <a:spAutoFit/>
            </a:bodyPr>
            <a:lstStyle/>
            <a:p>
              <a:pPr algn="ctr"/>
              <a:r>
                <a:rPr lang="en-US" sz="1800" dirty="0" err="1">
                  <a:solidFill>
                    <a:srgbClr val="7030A0"/>
                  </a:solidFill>
                  <a:effectLst/>
                  <a:latin typeface="Times New Roman" panose="02020603050405020304" pitchFamily="18" charset="0"/>
                  <a:ea typeface="Calibri" panose="020F0502020204030204" pitchFamily="34" charset="0"/>
                </a:rPr>
                <a:t>Chương</a:t>
              </a:r>
              <a:r>
                <a:rPr lang="en-US" sz="1800" dirty="0">
                  <a:solidFill>
                    <a:srgbClr val="7030A0"/>
                  </a:solidFill>
                  <a:effectLst/>
                  <a:latin typeface="Times New Roman" panose="02020603050405020304" pitchFamily="18" charset="0"/>
                  <a:ea typeface="Calibri" panose="020F0502020204030204" pitchFamily="34" charset="0"/>
                </a:rPr>
                <a:t> </a:t>
              </a:r>
              <a:r>
                <a:rPr lang="en-US" sz="1800" dirty="0" err="1">
                  <a:solidFill>
                    <a:srgbClr val="7030A0"/>
                  </a:solidFill>
                  <a:effectLst/>
                  <a:latin typeface="Times New Roman" panose="02020603050405020304" pitchFamily="18" charset="0"/>
                  <a:ea typeface="Calibri" panose="020F0502020204030204" pitchFamily="34" charset="0"/>
                </a:rPr>
                <a:t>trình</a:t>
              </a:r>
              <a:r>
                <a:rPr lang="en-US" sz="1800" dirty="0">
                  <a:solidFill>
                    <a:srgbClr val="7030A0"/>
                  </a:solidFill>
                  <a:effectLst/>
                  <a:latin typeface="Times New Roman" panose="02020603050405020304" pitchFamily="18" charset="0"/>
                  <a:ea typeface="Calibri" panose="020F0502020204030204" pitchFamily="34" charset="0"/>
                </a:rPr>
                <a:t> </a:t>
              </a:r>
              <a:r>
                <a:rPr lang="en-US" sz="1800" dirty="0" err="1">
                  <a:solidFill>
                    <a:srgbClr val="7030A0"/>
                  </a:solidFill>
                  <a:effectLst/>
                  <a:latin typeface="Times New Roman" panose="02020603050405020304" pitchFamily="18" charset="0"/>
                  <a:ea typeface="Calibri" panose="020F0502020204030204" pitchFamily="34" charset="0"/>
                </a:rPr>
                <a:t>sẽ</a:t>
              </a:r>
              <a:r>
                <a:rPr lang="en-US" sz="1800" dirty="0">
                  <a:solidFill>
                    <a:srgbClr val="7030A0"/>
                  </a:solidFill>
                  <a:effectLst/>
                  <a:latin typeface="Times New Roman" panose="02020603050405020304" pitchFamily="18" charset="0"/>
                  <a:ea typeface="Calibri" panose="020F0502020204030204" pitchFamily="34" charset="0"/>
                </a:rPr>
                <a:t> </a:t>
              </a:r>
              <a:r>
                <a:rPr lang="en-US" sz="1800" dirty="0" err="1">
                  <a:solidFill>
                    <a:srgbClr val="7030A0"/>
                  </a:solidFill>
                  <a:effectLst/>
                  <a:latin typeface="Times New Roman" panose="02020603050405020304" pitchFamily="18" charset="0"/>
                  <a:ea typeface="Calibri" panose="020F0502020204030204" pitchFamily="34" charset="0"/>
                </a:rPr>
                <a:t>đa</a:t>
              </a:r>
              <a:r>
                <a:rPr lang="en-US" sz="1800" dirty="0">
                  <a:solidFill>
                    <a:srgbClr val="7030A0"/>
                  </a:solidFill>
                  <a:effectLst/>
                  <a:latin typeface="Times New Roman" panose="02020603050405020304" pitchFamily="18" charset="0"/>
                  <a:ea typeface="Calibri" panose="020F0502020204030204" pitchFamily="34" charset="0"/>
                </a:rPr>
                <a:t> </a:t>
              </a:r>
              <a:r>
                <a:rPr lang="en-US" sz="1800" dirty="0" err="1">
                  <a:solidFill>
                    <a:srgbClr val="7030A0"/>
                  </a:solidFill>
                  <a:effectLst/>
                  <a:latin typeface="Times New Roman" panose="02020603050405020304" pitchFamily="18" charset="0"/>
                  <a:ea typeface="Calibri" panose="020F0502020204030204" pitchFamily="34" charset="0"/>
                </a:rPr>
                <a:t>dạng</a:t>
              </a:r>
              <a:r>
                <a:rPr lang="en-US" sz="1800" dirty="0">
                  <a:solidFill>
                    <a:srgbClr val="7030A0"/>
                  </a:solidFill>
                  <a:effectLst/>
                  <a:latin typeface="Times New Roman" panose="02020603050405020304" pitchFamily="18" charset="0"/>
                  <a:ea typeface="Calibri" panose="020F0502020204030204" pitchFamily="34" charset="0"/>
                </a:rPr>
                <a:t> </a:t>
              </a:r>
              <a:r>
                <a:rPr lang="en-US" sz="1800" dirty="0" err="1">
                  <a:solidFill>
                    <a:srgbClr val="7030A0"/>
                  </a:solidFill>
                  <a:effectLst/>
                  <a:latin typeface="Times New Roman" panose="02020603050405020304" pitchFamily="18" charset="0"/>
                  <a:ea typeface="Calibri" panose="020F0502020204030204" pitchFamily="34" charset="0"/>
                </a:rPr>
                <a:t>và</a:t>
              </a:r>
              <a:r>
                <a:rPr lang="en-US" sz="1800" dirty="0">
                  <a:solidFill>
                    <a:srgbClr val="7030A0"/>
                  </a:solidFill>
                  <a:effectLst/>
                  <a:latin typeface="Times New Roman" panose="02020603050405020304" pitchFamily="18" charset="0"/>
                  <a:ea typeface="Calibri" panose="020F0502020204030204" pitchFamily="34" charset="0"/>
                </a:rPr>
                <a:t> </a:t>
              </a:r>
              <a:r>
                <a:rPr lang="en-US" sz="1800" dirty="0" err="1">
                  <a:solidFill>
                    <a:srgbClr val="7030A0"/>
                  </a:solidFill>
                  <a:effectLst/>
                  <a:latin typeface="Times New Roman" panose="02020603050405020304" pitchFamily="18" charset="0"/>
                  <a:ea typeface="Calibri" panose="020F0502020204030204" pitchFamily="34" charset="0"/>
                </a:rPr>
                <a:t>có</a:t>
              </a:r>
              <a:r>
                <a:rPr lang="en-US" sz="1800" dirty="0">
                  <a:solidFill>
                    <a:srgbClr val="7030A0"/>
                  </a:solidFill>
                  <a:effectLst/>
                  <a:latin typeface="Times New Roman" panose="02020603050405020304" pitchFamily="18" charset="0"/>
                  <a:ea typeface="Calibri" panose="020F0502020204030204" pitchFamily="34" charset="0"/>
                </a:rPr>
                <a:t> </a:t>
              </a:r>
              <a:r>
                <a:rPr lang="en-US" sz="1800" dirty="0" err="1">
                  <a:solidFill>
                    <a:srgbClr val="7030A0"/>
                  </a:solidFill>
                  <a:effectLst/>
                  <a:latin typeface="Times New Roman" panose="02020603050405020304" pitchFamily="18" charset="0"/>
                  <a:ea typeface="Calibri" panose="020F0502020204030204" pitchFamily="34" charset="0"/>
                </a:rPr>
                <a:t>nhiều</a:t>
              </a:r>
              <a:r>
                <a:rPr lang="en-US" sz="1800" dirty="0">
                  <a:solidFill>
                    <a:srgbClr val="7030A0"/>
                  </a:solidFill>
                  <a:effectLst/>
                  <a:latin typeface="Times New Roman" panose="02020603050405020304" pitchFamily="18" charset="0"/>
                  <a:ea typeface="Calibri" panose="020F0502020204030204" pitchFamily="34" charset="0"/>
                </a:rPr>
                <a:t> </a:t>
              </a:r>
              <a:r>
                <a:rPr lang="en-US" sz="1800" dirty="0" err="1">
                  <a:solidFill>
                    <a:srgbClr val="7030A0"/>
                  </a:solidFill>
                  <a:effectLst/>
                  <a:latin typeface="Times New Roman" panose="02020603050405020304" pitchFamily="18" charset="0"/>
                  <a:ea typeface="Calibri" panose="020F0502020204030204" pitchFamily="34" charset="0"/>
                </a:rPr>
                <a:t>chứ</a:t>
              </a:r>
              <a:r>
                <a:rPr lang="en-US" dirty="0" err="1">
                  <a:solidFill>
                    <a:srgbClr val="7030A0"/>
                  </a:solidFill>
                  <a:latin typeface="Times New Roman" panose="02020603050405020304" pitchFamily="18" charset="0"/>
                  <a:ea typeface="Calibri" panose="020F0502020204030204" pitchFamily="34" charset="0"/>
                </a:rPr>
                <a:t>c</a:t>
              </a:r>
              <a:r>
                <a:rPr lang="en-US" dirty="0">
                  <a:solidFill>
                    <a:srgbClr val="7030A0"/>
                  </a:solidFill>
                  <a:latin typeface="Times New Roman" panose="02020603050405020304" pitchFamily="18" charset="0"/>
                  <a:ea typeface="Calibri" panose="020F0502020204030204" pitchFamily="34" charset="0"/>
                </a:rPr>
                <a:t> </a:t>
              </a:r>
              <a:r>
                <a:rPr lang="en-US" dirty="0" err="1">
                  <a:solidFill>
                    <a:srgbClr val="7030A0"/>
                  </a:solidFill>
                  <a:latin typeface="Times New Roman" panose="02020603050405020304" pitchFamily="18" charset="0"/>
                  <a:ea typeface="Calibri" panose="020F0502020204030204" pitchFamily="34" charset="0"/>
                </a:rPr>
                <a:t>năng</a:t>
              </a:r>
              <a:r>
                <a:rPr lang="en-US" dirty="0">
                  <a:solidFill>
                    <a:srgbClr val="7030A0"/>
                  </a:solidFill>
                  <a:latin typeface="Times New Roman" panose="02020603050405020304" pitchFamily="18" charset="0"/>
                  <a:ea typeface="Calibri" panose="020F0502020204030204" pitchFamily="34" charset="0"/>
                </a:rPr>
                <a:t> </a:t>
              </a:r>
              <a:r>
                <a:rPr lang="en-US" dirty="0" err="1">
                  <a:solidFill>
                    <a:srgbClr val="7030A0"/>
                  </a:solidFill>
                  <a:latin typeface="Times New Roman" panose="02020603050405020304" pitchFamily="18" charset="0"/>
                  <a:ea typeface="Calibri" panose="020F0502020204030204" pitchFamily="34" charset="0"/>
                </a:rPr>
                <a:t>hơn</a:t>
              </a:r>
              <a:endParaRPr lang="en-US" b="1" dirty="0">
                <a:solidFill>
                  <a:srgbClr val="7030A0"/>
                </a:solidFill>
                <a:latin typeface="Tw Cen MT" panose="020B0602020104020603" pitchFamily="34" charset="0"/>
              </a:endParaRPr>
            </a:p>
          </p:txBody>
        </p:sp>
        <p:pic>
          <p:nvPicPr>
            <p:cNvPr id="81" name="Picture 80">
              <a:extLst>
                <a:ext uri="{FF2B5EF4-FFF2-40B4-BE49-F238E27FC236}">
                  <a16:creationId xmlns:a16="http://schemas.microsoft.com/office/drawing/2014/main" id="{EB0F7FD3-FD44-0B74-56C1-ECE99887AC7E}"/>
                </a:ext>
              </a:extLst>
            </p:cNvPr>
            <p:cNvPicPr>
              <a:picLocks noChangeAspect="1"/>
            </p:cNvPicPr>
            <p:nvPr/>
          </p:nvPicPr>
          <p:blipFill>
            <a:blip r:embed="rId4">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8018735" y="4828162"/>
              <a:ext cx="907482" cy="907480"/>
            </a:xfrm>
            <a:prstGeom prst="rect">
              <a:avLst/>
            </a:prstGeom>
          </p:spPr>
        </p:pic>
      </p:grpSp>
      <p:grpSp>
        <p:nvGrpSpPr>
          <p:cNvPr id="85" name="Group 84">
            <a:extLst>
              <a:ext uri="{FF2B5EF4-FFF2-40B4-BE49-F238E27FC236}">
                <a16:creationId xmlns:a16="http://schemas.microsoft.com/office/drawing/2014/main" id="{DF1A4253-31A4-056F-87C7-222989AFB9E5}"/>
              </a:ext>
            </a:extLst>
          </p:cNvPr>
          <p:cNvGrpSpPr/>
          <p:nvPr/>
        </p:nvGrpSpPr>
        <p:grpSpPr>
          <a:xfrm>
            <a:off x="4075780" y="2176656"/>
            <a:ext cx="1805441" cy="3992553"/>
            <a:chOff x="5326847" y="2058480"/>
            <a:chExt cx="1805441" cy="3992553"/>
          </a:xfrm>
        </p:grpSpPr>
        <p:grpSp>
          <p:nvGrpSpPr>
            <p:cNvPr id="86" name="Group 85">
              <a:extLst>
                <a:ext uri="{FF2B5EF4-FFF2-40B4-BE49-F238E27FC236}">
                  <a16:creationId xmlns:a16="http://schemas.microsoft.com/office/drawing/2014/main" id="{C29A6303-530A-48F3-A184-8009BB8DF63D}"/>
                </a:ext>
              </a:extLst>
            </p:cNvPr>
            <p:cNvGrpSpPr/>
            <p:nvPr/>
          </p:nvGrpSpPr>
          <p:grpSpPr>
            <a:xfrm>
              <a:off x="5326847" y="2058480"/>
              <a:ext cx="1805441" cy="1894017"/>
              <a:chOff x="6381342" y="2182683"/>
              <a:chExt cx="1805441" cy="1894017"/>
            </a:xfrm>
          </p:grpSpPr>
          <p:sp>
            <p:nvSpPr>
              <p:cNvPr id="90" name="Rectangle: Top Corners Rounded 89">
                <a:extLst>
                  <a:ext uri="{FF2B5EF4-FFF2-40B4-BE49-F238E27FC236}">
                    <a16:creationId xmlns:a16="http://schemas.microsoft.com/office/drawing/2014/main" id="{D7844D4D-997D-74AA-4B79-31329AD006A4}"/>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99D67EB3-9C44-CD41-B169-F3921C45C490}"/>
                  </a:ext>
                </a:extLst>
              </p:cNvPr>
              <p:cNvSpPr txBox="1"/>
              <p:nvPr/>
            </p:nvSpPr>
            <p:spPr>
              <a:xfrm>
                <a:off x="6381342" y="2182683"/>
                <a:ext cx="1805441" cy="646331"/>
              </a:xfrm>
              <a:prstGeom prst="rect">
                <a:avLst/>
              </a:prstGeom>
              <a:noFill/>
            </p:spPr>
            <p:txBody>
              <a:bodyPr wrap="square" rtlCol="0">
                <a:spAutoFit/>
              </a:bodyPr>
              <a:lstStyle/>
              <a:p>
                <a:pPr algn="ctr"/>
                <a:endParaRPr lang="en-US" sz="3600" b="1" dirty="0">
                  <a:solidFill>
                    <a:srgbClr val="F2F2F2"/>
                  </a:solidFill>
                  <a:latin typeface="Tw Cen MT" panose="020B0602020104020603" pitchFamily="34" charset="0"/>
                </a:endParaRPr>
              </a:p>
            </p:txBody>
          </p:sp>
          <p:sp>
            <p:nvSpPr>
              <p:cNvPr id="92" name="TextBox 91">
                <a:extLst>
                  <a:ext uri="{FF2B5EF4-FFF2-40B4-BE49-F238E27FC236}">
                    <a16:creationId xmlns:a16="http://schemas.microsoft.com/office/drawing/2014/main" id="{D649A705-1CAA-6558-87D9-9C8CC09C0366}"/>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F2F2F2"/>
                    </a:solidFill>
                    <a:latin typeface="Tw Cen MT" panose="020B0602020104020603" pitchFamily="34" charset="0"/>
                  </a:rPr>
                  <a:t>3</a:t>
                </a:r>
              </a:p>
            </p:txBody>
          </p:sp>
        </p:grpSp>
        <p:sp>
          <p:nvSpPr>
            <p:cNvPr id="87" name="Freeform: Shape 86">
              <a:extLst>
                <a:ext uri="{FF2B5EF4-FFF2-40B4-BE49-F238E27FC236}">
                  <a16:creationId xmlns:a16="http://schemas.microsoft.com/office/drawing/2014/main" id="{16DD8E68-51FF-8F95-34A5-5B0298F50589}"/>
                </a:ext>
              </a:extLst>
            </p:cNvPr>
            <p:cNvSpPr/>
            <p:nvPr/>
          </p:nvSpPr>
          <p:spPr>
            <a:xfrm flipV="1">
              <a:off x="5433777" y="3019047"/>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254000" sx="107000" sy="10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427423AF-3E1F-1F4C-0731-A7734B733D72}"/>
                </a:ext>
              </a:extLst>
            </p:cNvPr>
            <p:cNvSpPr txBox="1"/>
            <p:nvPr/>
          </p:nvSpPr>
          <p:spPr>
            <a:xfrm>
              <a:off x="5402069" y="3487191"/>
              <a:ext cx="1650463" cy="923330"/>
            </a:xfrm>
            <a:prstGeom prst="rect">
              <a:avLst/>
            </a:prstGeom>
            <a:noFill/>
          </p:spPr>
          <p:txBody>
            <a:bodyPr wrap="square" rtlCol="0">
              <a:spAutoFit/>
            </a:bodyPr>
            <a:lstStyle/>
            <a:p>
              <a:pPr algn="ctr"/>
              <a:r>
                <a:rPr lang="en-US" sz="1800" dirty="0" err="1">
                  <a:solidFill>
                    <a:srgbClr val="FFC000"/>
                  </a:solidFill>
                  <a:effectLst/>
                  <a:latin typeface="Times New Roman" panose="02020603050405020304" pitchFamily="18" charset="0"/>
                  <a:ea typeface="Calibri" panose="020F0502020204030204" pitchFamily="34" charset="0"/>
                </a:rPr>
                <a:t>Xây</a:t>
              </a:r>
              <a:r>
                <a:rPr lang="en-US" sz="1800" dirty="0">
                  <a:solidFill>
                    <a:srgbClr val="FFC000"/>
                  </a:solidFill>
                  <a:effectLst/>
                  <a:latin typeface="Times New Roman" panose="02020603050405020304" pitchFamily="18" charset="0"/>
                  <a:ea typeface="Calibri" panose="020F0502020204030204" pitchFamily="34" charset="0"/>
                </a:rPr>
                <a:t> </a:t>
              </a:r>
              <a:r>
                <a:rPr lang="en-US" sz="1800" dirty="0" err="1">
                  <a:solidFill>
                    <a:srgbClr val="FFC000"/>
                  </a:solidFill>
                  <a:effectLst/>
                  <a:latin typeface="Times New Roman" panose="02020603050405020304" pitchFamily="18" charset="0"/>
                  <a:ea typeface="Calibri" panose="020F0502020204030204" pitchFamily="34" charset="0"/>
                </a:rPr>
                <a:t>dựng</a:t>
              </a:r>
              <a:r>
                <a:rPr lang="en-US" sz="1800" dirty="0">
                  <a:solidFill>
                    <a:srgbClr val="FFC000"/>
                  </a:solidFill>
                  <a:effectLst/>
                  <a:latin typeface="Times New Roman" panose="02020603050405020304" pitchFamily="18" charset="0"/>
                  <a:ea typeface="Calibri" panose="020F0502020204030204" pitchFamily="34" charset="0"/>
                </a:rPr>
                <a:t> </a:t>
              </a:r>
              <a:r>
                <a:rPr lang="en-US" sz="1800" dirty="0" err="1">
                  <a:solidFill>
                    <a:srgbClr val="FFC000"/>
                  </a:solidFill>
                  <a:effectLst/>
                  <a:latin typeface="Times New Roman" panose="02020603050405020304" pitchFamily="18" charset="0"/>
                  <a:ea typeface="Calibri" panose="020F0502020204030204" pitchFamily="34" charset="0"/>
                </a:rPr>
                <a:t>chương</a:t>
              </a:r>
              <a:r>
                <a:rPr lang="en-US" sz="1800" dirty="0">
                  <a:solidFill>
                    <a:srgbClr val="FFC000"/>
                  </a:solidFill>
                  <a:effectLst/>
                  <a:latin typeface="Times New Roman" panose="02020603050405020304" pitchFamily="18" charset="0"/>
                  <a:ea typeface="Calibri" panose="020F0502020204030204" pitchFamily="34" charset="0"/>
                </a:rPr>
                <a:t> </a:t>
              </a:r>
              <a:r>
                <a:rPr lang="en-US" sz="1800" dirty="0" err="1">
                  <a:solidFill>
                    <a:srgbClr val="FFC000"/>
                  </a:solidFill>
                  <a:effectLst/>
                  <a:latin typeface="Times New Roman" panose="02020603050405020304" pitchFamily="18" charset="0"/>
                  <a:ea typeface="Calibri" panose="020F0502020204030204" pitchFamily="34" charset="0"/>
                </a:rPr>
                <a:t>trình</a:t>
              </a:r>
              <a:r>
                <a:rPr lang="en-US" sz="1800" dirty="0">
                  <a:solidFill>
                    <a:srgbClr val="FFC000"/>
                  </a:solidFill>
                  <a:effectLst/>
                  <a:latin typeface="Times New Roman" panose="02020603050405020304" pitchFamily="18" charset="0"/>
                  <a:ea typeface="Calibri" panose="020F0502020204030204" pitchFamily="34" charset="0"/>
                </a:rPr>
                <a:t> </a:t>
              </a:r>
              <a:r>
                <a:rPr lang="en-US" sz="1800" dirty="0" err="1">
                  <a:solidFill>
                    <a:srgbClr val="FFC000"/>
                  </a:solidFill>
                  <a:effectLst/>
                  <a:latin typeface="Times New Roman" panose="02020603050405020304" pitchFamily="18" charset="0"/>
                  <a:ea typeface="Calibri" panose="020F0502020204030204" pitchFamily="34" charset="0"/>
                </a:rPr>
                <a:t>thực</a:t>
              </a:r>
              <a:r>
                <a:rPr lang="en-US" sz="1800" dirty="0">
                  <a:solidFill>
                    <a:srgbClr val="FFC000"/>
                  </a:solidFill>
                  <a:effectLst/>
                  <a:latin typeface="Times New Roman" panose="02020603050405020304" pitchFamily="18" charset="0"/>
                  <a:ea typeface="Calibri" panose="020F0502020204030204" pitchFamily="34" charset="0"/>
                </a:rPr>
                <a:t> </a:t>
              </a:r>
              <a:r>
                <a:rPr lang="en-US" sz="1800" dirty="0" err="1">
                  <a:solidFill>
                    <a:srgbClr val="FFC000"/>
                  </a:solidFill>
                  <a:effectLst/>
                  <a:latin typeface="Times New Roman" panose="02020603050405020304" pitchFamily="18" charset="0"/>
                  <a:ea typeface="Calibri" panose="020F0502020204030204" pitchFamily="34" charset="0"/>
                </a:rPr>
                <a:t>tế</a:t>
              </a:r>
              <a:endParaRPr lang="en-US" b="1" dirty="0">
                <a:solidFill>
                  <a:srgbClr val="FFC000"/>
                </a:solidFill>
                <a:latin typeface="Tw Cen MT" panose="020B0602020104020603" pitchFamily="34" charset="0"/>
              </a:endParaRPr>
            </a:p>
          </p:txBody>
        </p:sp>
        <p:pic>
          <p:nvPicPr>
            <p:cNvPr id="89" name="Picture 88">
              <a:extLst>
                <a:ext uri="{FF2B5EF4-FFF2-40B4-BE49-F238E27FC236}">
                  <a16:creationId xmlns:a16="http://schemas.microsoft.com/office/drawing/2014/main" id="{3FB8DDF0-BCEC-B633-F5FD-5630F61A4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351" y="4796282"/>
              <a:ext cx="907482" cy="907480"/>
            </a:xfrm>
            <a:prstGeom prst="rect">
              <a:avLst/>
            </a:prstGeom>
          </p:spPr>
        </p:pic>
      </p:grpSp>
      <p:grpSp>
        <p:nvGrpSpPr>
          <p:cNvPr id="93" name="Group 92">
            <a:extLst>
              <a:ext uri="{FF2B5EF4-FFF2-40B4-BE49-F238E27FC236}">
                <a16:creationId xmlns:a16="http://schemas.microsoft.com/office/drawing/2014/main" id="{8D4880D0-7D33-1745-A2D3-3FFBFB5E7335}"/>
              </a:ext>
            </a:extLst>
          </p:cNvPr>
          <p:cNvGrpSpPr/>
          <p:nvPr/>
        </p:nvGrpSpPr>
        <p:grpSpPr>
          <a:xfrm>
            <a:off x="7742455" y="2176656"/>
            <a:ext cx="1818066" cy="3992553"/>
            <a:chOff x="7671325" y="2091078"/>
            <a:chExt cx="1818066" cy="3992553"/>
          </a:xfrm>
        </p:grpSpPr>
        <p:grpSp>
          <p:nvGrpSpPr>
            <p:cNvPr id="94" name="Group 93">
              <a:extLst>
                <a:ext uri="{FF2B5EF4-FFF2-40B4-BE49-F238E27FC236}">
                  <a16:creationId xmlns:a16="http://schemas.microsoft.com/office/drawing/2014/main" id="{CBB14772-03C6-7FC5-DA6B-2ADC18EF6949}"/>
                </a:ext>
              </a:extLst>
            </p:cNvPr>
            <p:cNvGrpSpPr/>
            <p:nvPr/>
          </p:nvGrpSpPr>
          <p:grpSpPr>
            <a:xfrm>
              <a:off x="7683950" y="2091078"/>
              <a:ext cx="1805441" cy="1894017"/>
              <a:chOff x="6381342" y="2182683"/>
              <a:chExt cx="1805441" cy="1894017"/>
            </a:xfrm>
          </p:grpSpPr>
          <p:sp>
            <p:nvSpPr>
              <p:cNvPr id="98" name="Rectangle: Top Corners Rounded 97">
                <a:extLst>
                  <a:ext uri="{FF2B5EF4-FFF2-40B4-BE49-F238E27FC236}">
                    <a16:creationId xmlns:a16="http://schemas.microsoft.com/office/drawing/2014/main" id="{4FDF59CA-8A9C-7FA9-D26D-D44C0DD2DE78}"/>
                  </a:ext>
                </a:extLst>
              </p:cNvPr>
              <p:cNvSpPr/>
              <p:nvPr/>
            </p:nvSpPr>
            <p:spPr>
              <a:xfrm>
                <a:off x="6488272" y="2209800"/>
                <a:ext cx="1591582" cy="1866900"/>
              </a:xfrm>
              <a:prstGeom prst="round2SameRect">
                <a:avLst>
                  <a:gd name="adj1" fmla="val 12063"/>
                  <a:gd name="adj2"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extBox 98">
                <a:extLst>
                  <a:ext uri="{FF2B5EF4-FFF2-40B4-BE49-F238E27FC236}">
                    <a16:creationId xmlns:a16="http://schemas.microsoft.com/office/drawing/2014/main" id="{699F608C-5D5A-A9EE-B359-DC776AB82693}"/>
                  </a:ext>
                </a:extLst>
              </p:cNvPr>
              <p:cNvSpPr txBox="1"/>
              <p:nvPr/>
            </p:nvSpPr>
            <p:spPr>
              <a:xfrm>
                <a:off x="6381342" y="2182683"/>
                <a:ext cx="1805441" cy="646331"/>
              </a:xfrm>
              <a:prstGeom prst="rect">
                <a:avLst/>
              </a:prstGeom>
              <a:noFill/>
            </p:spPr>
            <p:txBody>
              <a:bodyPr wrap="square" rtlCol="0">
                <a:spAutoFit/>
              </a:bodyPr>
              <a:lstStyle/>
              <a:p>
                <a:pPr algn="ctr"/>
                <a:endParaRPr lang="en-US" sz="3600" b="1" dirty="0">
                  <a:solidFill>
                    <a:srgbClr val="F2F2F2"/>
                  </a:solidFill>
                  <a:latin typeface="Tw Cen MT" panose="020B0602020104020603" pitchFamily="34" charset="0"/>
                </a:endParaRPr>
              </a:p>
            </p:txBody>
          </p:sp>
          <p:sp>
            <p:nvSpPr>
              <p:cNvPr id="100" name="TextBox 99">
                <a:extLst>
                  <a:ext uri="{FF2B5EF4-FFF2-40B4-BE49-F238E27FC236}">
                    <a16:creationId xmlns:a16="http://schemas.microsoft.com/office/drawing/2014/main" id="{32CA8460-9234-4D73-C2B6-A63203024418}"/>
                  </a:ext>
                </a:extLst>
              </p:cNvPr>
              <p:cNvSpPr txBox="1"/>
              <p:nvPr/>
            </p:nvSpPr>
            <p:spPr>
              <a:xfrm>
                <a:off x="6836846" y="2563851"/>
                <a:ext cx="894432" cy="1015663"/>
              </a:xfrm>
              <a:prstGeom prst="rect">
                <a:avLst/>
              </a:prstGeom>
              <a:solidFill>
                <a:schemeClr val="accent2">
                  <a:lumMod val="75000"/>
                </a:schemeClr>
              </a:solidFill>
            </p:spPr>
            <p:txBody>
              <a:bodyPr wrap="square" rtlCol="0">
                <a:spAutoFit/>
              </a:bodyPr>
              <a:lstStyle/>
              <a:p>
                <a:pPr algn="ctr"/>
                <a:r>
                  <a:rPr lang="en-US" sz="6000" b="1" dirty="0">
                    <a:solidFill>
                      <a:srgbClr val="F2F2F2"/>
                    </a:solidFill>
                    <a:latin typeface="Tw Cen MT" panose="020B0602020104020603" pitchFamily="34" charset="0"/>
                  </a:rPr>
                  <a:t>5</a:t>
                </a:r>
              </a:p>
            </p:txBody>
          </p:sp>
        </p:grpSp>
        <p:sp>
          <p:nvSpPr>
            <p:cNvPr id="95" name="Freeform: Shape 94">
              <a:extLst>
                <a:ext uri="{FF2B5EF4-FFF2-40B4-BE49-F238E27FC236}">
                  <a16:creationId xmlns:a16="http://schemas.microsoft.com/office/drawing/2014/main" id="{589D7A4B-244F-A873-447A-24BB46CDDEED}"/>
                </a:ext>
              </a:extLst>
            </p:cNvPr>
            <p:cNvSpPr/>
            <p:nvPr/>
          </p:nvSpPr>
          <p:spPr>
            <a:xfrm flipV="1">
              <a:off x="7790880" y="3051645"/>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254000" sx="107000" sy="10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8A2DC983-FAB0-9463-7891-C60D00B357AD}"/>
                </a:ext>
              </a:extLst>
            </p:cNvPr>
            <p:cNvSpPr txBox="1"/>
            <p:nvPr/>
          </p:nvSpPr>
          <p:spPr>
            <a:xfrm>
              <a:off x="7671325" y="3487909"/>
              <a:ext cx="1800591" cy="1200329"/>
            </a:xfrm>
            <a:prstGeom prst="rect">
              <a:avLst/>
            </a:prstGeom>
            <a:noFill/>
          </p:spPr>
          <p:txBody>
            <a:bodyPr wrap="square" rtlCol="0">
              <a:spAutoFit/>
            </a:bodyPr>
            <a:lstStyle/>
            <a:p>
              <a:pPr algn="ctr"/>
              <a:r>
                <a:rPr lang="en-GB" dirty="0" err="1">
                  <a:solidFill>
                    <a:schemeClr val="accent2"/>
                  </a:solidFill>
                  <a:latin typeface="Times New Roman" panose="02020603050405020304" pitchFamily="18" charset="0"/>
                  <a:ea typeface="Calibri" panose="020F0502020204030204" pitchFamily="34" charset="0"/>
                </a:rPr>
                <a:t>Sử</a:t>
              </a:r>
              <a:r>
                <a:rPr lang="en-GB" dirty="0">
                  <a:solidFill>
                    <a:schemeClr val="accent2"/>
                  </a:solidFill>
                  <a:latin typeface="Times New Roman" panose="02020603050405020304" pitchFamily="18" charset="0"/>
                  <a:ea typeface="Calibri" panose="020F0502020204030204" pitchFamily="34" charset="0"/>
                </a:rPr>
                <a:t> </a:t>
              </a:r>
              <a:r>
                <a:rPr lang="en-GB" dirty="0" err="1">
                  <a:solidFill>
                    <a:schemeClr val="accent2"/>
                  </a:solidFill>
                  <a:latin typeface="Times New Roman" panose="02020603050405020304" pitchFamily="18" charset="0"/>
                  <a:ea typeface="Calibri" panose="020F0502020204030204" pitchFamily="34" charset="0"/>
                </a:rPr>
                <a:t>dụng</a:t>
              </a:r>
              <a:r>
                <a:rPr lang="en-GB" dirty="0">
                  <a:solidFill>
                    <a:schemeClr val="accent2"/>
                  </a:solidFill>
                  <a:latin typeface="Times New Roman" panose="02020603050405020304" pitchFamily="18" charset="0"/>
                  <a:ea typeface="Calibri" panose="020F0502020204030204" pitchFamily="34" charset="0"/>
                </a:rPr>
                <a:t> </a:t>
              </a:r>
              <a:r>
                <a:rPr lang="en-GB" dirty="0" err="1">
                  <a:solidFill>
                    <a:schemeClr val="accent2"/>
                  </a:solidFill>
                  <a:latin typeface="Times New Roman" panose="02020603050405020304" pitchFamily="18" charset="0"/>
                  <a:ea typeface="Calibri" panose="020F0502020204030204" pitchFamily="34" charset="0"/>
                </a:rPr>
                <a:t>nhiều</a:t>
              </a:r>
              <a:r>
                <a:rPr lang="en-GB" dirty="0">
                  <a:solidFill>
                    <a:schemeClr val="accent2"/>
                  </a:solidFill>
                  <a:latin typeface="Times New Roman" panose="02020603050405020304" pitchFamily="18" charset="0"/>
                  <a:ea typeface="Calibri" panose="020F0502020204030204" pitchFamily="34" charset="0"/>
                </a:rPr>
                <a:t> </a:t>
              </a:r>
              <a:r>
                <a:rPr lang="en-GB" dirty="0" err="1">
                  <a:solidFill>
                    <a:schemeClr val="accent2"/>
                  </a:solidFill>
                  <a:latin typeface="Times New Roman" panose="02020603050405020304" pitchFamily="18" charset="0"/>
                  <a:ea typeface="Calibri" panose="020F0502020204030204" pitchFamily="34" charset="0"/>
                </a:rPr>
                <a:t>cấu</a:t>
              </a:r>
              <a:r>
                <a:rPr lang="en-GB" dirty="0">
                  <a:solidFill>
                    <a:schemeClr val="accent2"/>
                  </a:solidFill>
                  <a:latin typeface="Times New Roman" panose="02020603050405020304" pitchFamily="18" charset="0"/>
                  <a:ea typeface="Calibri" panose="020F0502020204030204" pitchFamily="34" charset="0"/>
                </a:rPr>
                <a:t> </a:t>
              </a:r>
              <a:r>
                <a:rPr lang="en-GB" dirty="0" err="1">
                  <a:solidFill>
                    <a:schemeClr val="accent2"/>
                  </a:solidFill>
                  <a:latin typeface="Times New Roman" panose="02020603050405020304" pitchFamily="18" charset="0"/>
                  <a:ea typeface="Calibri" panose="020F0502020204030204" pitchFamily="34" charset="0"/>
                </a:rPr>
                <a:t>trúc</a:t>
              </a:r>
              <a:r>
                <a:rPr lang="en-GB" dirty="0">
                  <a:solidFill>
                    <a:schemeClr val="accent2"/>
                  </a:solidFill>
                  <a:latin typeface="Times New Roman" panose="02020603050405020304" pitchFamily="18" charset="0"/>
                  <a:ea typeface="Calibri" panose="020F0502020204030204" pitchFamily="34" charset="0"/>
                </a:rPr>
                <a:t> </a:t>
              </a:r>
              <a:r>
                <a:rPr lang="en-GB" dirty="0" err="1">
                  <a:solidFill>
                    <a:schemeClr val="accent2"/>
                  </a:solidFill>
                  <a:latin typeface="Times New Roman" panose="02020603050405020304" pitchFamily="18" charset="0"/>
                  <a:ea typeface="Calibri" panose="020F0502020204030204" pitchFamily="34" charset="0"/>
                </a:rPr>
                <a:t>dữ</a:t>
              </a:r>
              <a:r>
                <a:rPr lang="en-GB" dirty="0">
                  <a:solidFill>
                    <a:schemeClr val="accent2"/>
                  </a:solidFill>
                  <a:latin typeface="Times New Roman" panose="02020603050405020304" pitchFamily="18" charset="0"/>
                  <a:ea typeface="Calibri" panose="020F0502020204030204" pitchFamily="34" charset="0"/>
                </a:rPr>
                <a:t> </a:t>
              </a:r>
              <a:r>
                <a:rPr lang="en-GB" dirty="0" err="1">
                  <a:solidFill>
                    <a:schemeClr val="accent2"/>
                  </a:solidFill>
                  <a:latin typeface="Times New Roman" panose="02020603050405020304" pitchFamily="18" charset="0"/>
                  <a:ea typeface="Calibri" panose="020F0502020204030204" pitchFamily="34" charset="0"/>
                </a:rPr>
                <a:t>liệu</a:t>
              </a:r>
              <a:r>
                <a:rPr lang="en-GB" dirty="0">
                  <a:solidFill>
                    <a:schemeClr val="accent2"/>
                  </a:solidFill>
                  <a:latin typeface="Times New Roman" panose="02020603050405020304" pitchFamily="18" charset="0"/>
                  <a:ea typeface="Calibri" panose="020F0502020204030204" pitchFamily="34" charset="0"/>
                </a:rPr>
                <a:t> </a:t>
              </a:r>
              <a:r>
                <a:rPr lang="en-GB" dirty="0" err="1">
                  <a:solidFill>
                    <a:schemeClr val="accent2"/>
                  </a:solidFill>
                  <a:latin typeface="Times New Roman" panose="02020603050405020304" pitchFamily="18" charset="0"/>
                  <a:ea typeface="Calibri" panose="020F0502020204030204" pitchFamily="34" charset="0"/>
                </a:rPr>
                <a:t>để</a:t>
              </a:r>
              <a:r>
                <a:rPr lang="en-GB" dirty="0">
                  <a:solidFill>
                    <a:schemeClr val="accent2"/>
                  </a:solidFill>
                  <a:latin typeface="Times New Roman" panose="02020603050405020304" pitchFamily="18" charset="0"/>
                  <a:ea typeface="Calibri" panose="020F0502020204030204" pitchFamily="34" charset="0"/>
                </a:rPr>
                <a:t> </a:t>
              </a:r>
              <a:r>
                <a:rPr lang="en-GB" dirty="0" err="1">
                  <a:solidFill>
                    <a:schemeClr val="accent2"/>
                  </a:solidFill>
                  <a:latin typeface="Times New Roman" panose="02020603050405020304" pitchFamily="18" charset="0"/>
                  <a:ea typeface="Calibri" panose="020F0502020204030204" pitchFamily="34" charset="0"/>
                </a:rPr>
                <a:t>tối</a:t>
              </a:r>
              <a:r>
                <a:rPr lang="en-GB" dirty="0">
                  <a:solidFill>
                    <a:schemeClr val="accent2"/>
                  </a:solidFill>
                  <a:latin typeface="Times New Roman" panose="02020603050405020304" pitchFamily="18" charset="0"/>
                  <a:ea typeface="Calibri" panose="020F0502020204030204" pitchFamily="34" charset="0"/>
                </a:rPr>
                <a:t> </a:t>
              </a:r>
              <a:r>
                <a:rPr lang="en-GB" dirty="0" err="1">
                  <a:solidFill>
                    <a:schemeClr val="accent2"/>
                  </a:solidFill>
                  <a:latin typeface="Times New Roman" panose="02020603050405020304" pitchFamily="18" charset="0"/>
                  <a:ea typeface="Calibri" panose="020F0502020204030204" pitchFamily="34" charset="0"/>
                </a:rPr>
                <a:t>ưu</a:t>
              </a:r>
              <a:r>
                <a:rPr lang="en-GB" dirty="0">
                  <a:solidFill>
                    <a:schemeClr val="accent2"/>
                  </a:solidFill>
                  <a:latin typeface="Times New Roman" panose="02020603050405020304" pitchFamily="18" charset="0"/>
                  <a:ea typeface="Calibri" panose="020F0502020204030204" pitchFamily="34" charset="0"/>
                </a:rPr>
                <a:t> code </a:t>
              </a:r>
              <a:r>
                <a:rPr lang="en-GB" dirty="0" err="1">
                  <a:solidFill>
                    <a:schemeClr val="accent2"/>
                  </a:solidFill>
                  <a:latin typeface="Times New Roman" panose="02020603050405020304" pitchFamily="18" charset="0"/>
                  <a:ea typeface="Calibri" panose="020F0502020204030204" pitchFamily="34" charset="0"/>
                </a:rPr>
                <a:t>cho</a:t>
              </a:r>
              <a:r>
                <a:rPr lang="en-GB" dirty="0">
                  <a:solidFill>
                    <a:schemeClr val="accent2"/>
                  </a:solidFill>
                  <a:latin typeface="Times New Roman" panose="02020603050405020304" pitchFamily="18" charset="0"/>
                  <a:ea typeface="Calibri" panose="020F0502020204030204" pitchFamily="34" charset="0"/>
                </a:rPr>
                <a:t> </a:t>
              </a:r>
              <a:r>
                <a:rPr lang="en-GB" dirty="0" err="1">
                  <a:solidFill>
                    <a:schemeClr val="accent2"/>
                  </a:solidFill>
                  <a:latin typeface="Times New Roman" panose="02020603050405020304" pitchFamily="18" charset="0"/>
                  <a:ea typeface="Calibri" panose="020F0502020204030204" pitchFamily="34" charset="0"/>
                </a:rPr>
                <a:t>chương</a:t>
              </a:r>
              <a:r>
                <a:rPr lang="en-GB" dirty="0">
                  <a:solidFill>
                    <a:schemeClr val="accent2"/>
                  </a:solidFill>
                  <a:latin typeface="Times New Roman" panose="02020603050405020304" pitchFamily="18" charset="0"/>
                  <a:ea typeface="Calibri" panose="020F0502020204030204" pitchFamily="34" charset="0"/>
                </a:rPr>
                <a:t> </a:t>
              </a:r>
              <a:r>
                <a:rPr lang="en-GB" dirty="0" err="1">
                  <a:solidFill>
                    <a:schemeClr val="accent2"/>
                  </a:solidFill>
                  <a:latin typeface="Times New Roman" panose="02020603050405020304" pitchFamily="18" charset="0"/>
                  <a:ea typeface="Calibri" panose="020F0502020204030204" pitchFamily="34" charset="0"/>
                </a:rPr>
                <a:t>trình</a:t>
              </a:r>
              <a:endParaRPr lang="en-US" b="1" dirty="0">
                <a:solidFill>
                  <a:schemeClr val="accent2"/>
                </a:solidFill>
                <a:latin typeface="Tw Cen MT" panose="020B0602020104020603" pitchFamily="34" charset="0"/>
              </a:endParaRPr>
            </a:p>
          </p:txBody>
        </p:sp>
        <p:pic>
          <p:nvPicPr>
            <p:cNvPr id="97" name="Picture 96">
              <a:extLst>
                <a:ext uri="{FF2B5EF4-FFF2-40B4-BE49-F238E27FC236}">
                  <a16:creationId xmlns:a16="http://schemas.microsoft.com/office/drawing/2014/main" id="{AF5C323D-5216-CBD3-B87B-2B696E02782B}"/>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139454" y="4828880"/>
              <a:ext cx="907482" cy="907480"/>
            </a:xfrm>
            <a:prstGeom prst="rect">
              <a:avLst/>
            </a:prstGeom>
          </p:spPr>
        </p:pic>
      </p:grpSp>
    </p:spTree>
    <p:extLst>
      <p:ext uri="{BB962C8B-B14F-4D97-AF65-F5344CB8AC3E}">
        <p14:creationId xmlns:p14="http://schemas.microsoft.com/office/powerpoint/2010/main" val="16627433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fade">
                                      <p:cBhvr>
                                        <p:cTn id="26" dur="1000"/>
                                        <p:tgtEl>
                                          <p:spTgt spid="85"/>
                                        </p:tgtEl>
                                      </p:cBhvr>
                                    </p:animEffect>
                                    <p:anim calcmode="lin" valueType="num">
                                      <p:cBhvr>
                                        <p:cTn id="27" dur="1000" fill="hold"/>
                                        <p:tgtEl>
                                          <p:spTgt spid="85"/>
                                        </p:tgtEl>
                                        <p:attrNameLst>
                                          <p:attrName>ppt_x</p:attrName>
                                        </p:attrNameLst>
                                      </p:cBhvr>
                                      <p:tavLst>
                                        <p:tav tm="0">
                                          <p:val>
                                            <p:strVal val="#ppt_x"/>
                                          </p:val>
                                        </p:tav>
                                        <p:tav tm="100000">
                                          <p:val>
                                            <p:strVal val="#ppt_x"/>
                                          </p:val>
                                        </p:tav>
                                      </p:tavLst>
                                    </p:anim>
                                    <p:anim calcmode="lin" valueType="num">
                                      <p:cBhvr>
                                        <p:cTn id="28"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1000"/>
                                        <p:tgtEl>
                                          <p:spTgt spid="77"/>
                                        </p:tgtEl>
                                      </p:cBhvr>
                                    </p:animEffect>
                                    <p:anim calcmode="lin" valueType="num">
                                      <p:cBhvr>
                                        <p:cTn id="34" dur="1000" fill="hold"/>
                                        <p:tgtEl>
                                          <p:spTgt spid="77"/>
                                        </p:tgtEl>
                                        <p:attrNameLst>
                                          <p:attrName>ppt_x</p:attrName>
                                        </p:attrNameLst>
                                      </p:cBhvr>
                                      <p:tavLst>
                                        <p:tav tm="0">
                                          <p:val>
                                            <p:strVal val="#ppt_x"/>
                                          </p:val>
                                        </p:tav>
                                        <p:tav tm="100000">
                                          <p:val>
                                            <p:strVal val="#ppt_x"/>
                                          </p:val>
                                        </p:tav>
                                      </p:tavLst>
                                    </p:anim>
                                    <p:anim calcmode="lin" valueType="num">
                                      <p:cBhvr>
                                        <p:cTn id="3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1000"/>
                                        <p:tgtEl>
                                          <p:spTgt spid="93"/>
                                        </p:tgtEl>
                                      </p:cBhvr>
                                    </p:animEffect>
                                    <p:anim calcmode="lin" valueType="num">
                                      <p:cBhvr>
                                        <p:cTn id="41" dur="1000" fill="hold"/>
                                        <p:tgtEl>
                                          <p:spTgt spid="93"/>
                                        </p:tgtEl>
                                        <p:attrNameLst>
                                          <p:attrName>ppt_x</p:attrName>
                                        </p:attrNameLst>
                                      </p:cBhvr>
                                      <p:tavLst>
                                        <p:tav tm="0">
                                          <p:val>
                                            <p:strVal val="#ppt_x"/>
                                          </p:val>
                                        </p:tav>
                                        <p:tav tm="100000">
                                          <p:val>
                                            <p:strVal val="#ppt_x"/>
                                          </p:val>
                                        </p:tav>
                                      </p:tavLst>
                                    </p:anim>
                                    <p:anim calcmode="lin" valueType="num">
                                      <p:cBhvr>
                                        <p:cTn id="42"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Shape 301"/>
        <p:cNvGrpSpPr/>
        <p:nvPr/>
      </p:nvGrpSpPr>
      <p:grpSpPr>
        <a:xfrm>
          <a:off x="0" y="0"/>
          <a:ext cx="0" cy="0"/>
          <a:chOff x="0" y="0"/>
          <a:chExt cx="0" cy="0"/>
        </a:xfrm>
      </p:grpSpPr>
      <p:sp>
        <p:nvSpPr>
          <p:cNvPr id="302" name="Google Shape;302;p25"/>
          <p:cNvSpPr txBox="1">
            <a:spLocks noGrp="1"/>
          </p:cNvSpPr>
          <p:nvPr>
            <p:ph type="title"/>
          </p:nvPr>
        </p:nvSpPr>
        <p:spPr>
          <a:xfrm>
            <a:off x="1540308" y="1123500"/>
            <a:ext cx="9051492" cy="4736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sz="6600" dirty="0" err="1">
                <a:solidFill>
                  <a:srgbClr val="FF0000"/>
                </a:solidFill>
                <a:latin typeface="Bell MT" panose="02020503060305020303" pitchFamily="18" charset="0"/>
              </a:rPr>
              <a:t>Cảm</a:t>
            </a:r>
            <a:r>
              <a:rPr lang="en-GB" sz="6600" dirty="0">
                <a:solidFill>
                  <a:srgbClr val="FF0000"/>
                </a:solidFill>
                <a:latin typeface="Bell MT" panose="02020503060305020303" pitchFamily="18" charset="0"/>
              </a:rPr>
              <a:t> </a:t>
            </a:r>
            <a:r>
              <a:rPr lang="vi-VN" sz="6600" dirty="0">
                <a:solidFill>
                  <a:srgbClr val="FF0000"/>
                </a:solidFill>
              </a:rPr>
              <a:t>ơ</a:t>
            </a:r>
            <a:r>
              <a:rPr lang="en-US" sz="6600" dirty="0">
                <a:solidFill>
                  <a:srgbClr val="FF0000"/>
                </a:solidFill>
                <a:latin typeface="Bell MT" panose="02020503060305020303" pitchFamily="18" charset="0"/>
              </a:rPr>
              <a:t>n </a:t>
            </a:r>
            <a:r>
              <a:rPr lang="en-US" sz="6600" dirty="0" err="1">
                <a:solidFill>
                  <a:srgbClr val="FF0000"/>
                </a:solidFill>
                <a:latin typeface="Bell MT" panose="02020503060305020303" pitchFamily="18" charset="0"/>
              </a:rPr>
              <a:t>mọi</a:t>
            </a:r>
            <a:r>
              <a:rPr lang="en-US" sz="6600" dirty="0">
                <a:solidFill>
                  <a:srgbClr val="FF0000"/>
                </a:solidFill>
                <a:latin typeface="Bell MT" panose="02020503060305020303" pitchFamily="18" charset="0"/>
              </a:rPr>
              <a:t> ng</a:t>
            </a:r>
            <a:r>
              <a:rPr lang="vi-VN" sz="6600" dirty="0">
                <a:solidFill>
                  <a:srgbClr val="FF0000"/>
                </a:solidFill>
              </a:rPr>
              <a:t>ư</a:t>
            </a:r>
            <a:r>
              <a:rPr lang="en-US" sz="6600" dirty="0" err="1">
                <a:solidFill>
                  <a:srgbClr val="FF0000"/>
                </a:solidFill>
                <a:latin typeface="Bell MT" panose="02020503060305020303" pitchFamily="18" charset="0"/>
              </a:rPr>
              <a:t>ời</a:t>
            </a:r>
            <a:r>
              <a:rPr lang="en-US" sz="6600" dirty="0">
                <a:solidFill>
                  <a:srgbClr val="FF0000"/>
                </a:solidFill>
                <a:latin typeface="Bell MT" panose="02020503060305020303" pitchFamily="18" charset="0"/>
              </a:rPr>
              <a:t> </a:t>
            </a:r>
            <a:r>
              <a:rPr lang="en-US" sz="6600" dirty="0" err="1">
                <a:solidFill>
                  <a:srgbClr val="FF0000"/>
                </a:solidFill>
                <a:latin typeface="Bell MT" panose="02020503060305020303" pitchFamily="18" charset="0"/>
              </a:rPr>
              <a:t>đã</a:t>
            </a:r>
            <a:r>
              <a:rPr lang="en-US" sz="6600" dirty="0">
                <a:solidFill>
                  <a:srgbClr val="FF0000"/>
                </a:solidFill>
                <a:latin typeface="Bell MT" panose="02020503060305020303" pitchFamily="18" charset="0"/>
              </a:rPr>
              <a:t> </a:t>
            </a:r>
            <a:r>
              <a:rPr lang="en-US" sz="6600" dirty="0" err="1">
                <a:solidFill>
                  <a:srgbClr val="FF0000"/>
                </a:solidFill>
                <a:latin typeface="Bell MT" panose="02020503060305020303" pitchFamily="18" charset="0"/>
              </a:rPr>
              <a:t>lắng</a:t>
            </a:r>
            <a:r>
              <a:rPr lang="en-US" sz="6600" dirty="0">
                <a:solidFill>
                  <a:srgbClr val="FF0000"/>
                </a:solidFill>
                <a:latin typeface="Bell MT" panose="02020503060305020303" pitchFamily="18" charset="0"/>
              </a:rPr>
              <a:t> </a:t>
            </a:r>
            <a:r>
              <a:rPr lang="en-US" sz="6600" dirty="0" err="1">
                <a:solidFill>
                  <a:srgbClr val="FF0000"/>
                </a:solidFill>
                <a:latin typeface="Bell MT" panose="02020503060305020303" pitchFamily="18" charset="0"/>
              </a:rPr>
              <a:t>nghe</a:t>
            </a:r>
            <a:r>
              <a:rPr lang="en-US" sz="6600" dirty="0">
                <a:solidFill>
                  <a:srgbClr val="FF0000"/>
                </a:solidFill>
                <a:latin typeface="Bell MT" panose="02020503060305020303" pitchFamily="18" charset="0"/>
              </a:rPr>
              <a:t> </a:t>
            </a:r>
            <a:r>
              <a:rPr lang="en-US" sz="6600" dirty="0" err="1">
                <a:solidFill>
                  <a:srgbClr val="FF0000"/>
                </a:solidFill>
                <a:latin typeface="Bell MT" panose="02020503060305020303" pitchFamily="18" charset="0"/>
              </a:rPr>
              <a:t>phần</a:t>
            </a:r>
            <a:r>
              <a:rPr lang="en-US" sz="6600" dirty="0">
                <a:solidFill>
                  <a:srgbClr val="FF0000"/>
                </a:solidFill>
                <a:latin typeface="Bell MT" panose="02020503060305020303" pitchFamily="18" charset="0"/>
              </a:rPr>
              <a:t> </a:t>
            </a:r>
            <a:r>
              <a:rPr lang="en-US" sz="6600" dirty="0" err="1">
                <a:solidFill>
                  <a:srgbClr val="FF0000"/>
                </a:solidFill>
                <a:latin typeface="Bell MT" panose="02020503060305020303" pitchFamily="18" charset="0"/>
              </a:rPr>
              <a:t>thuyết</a:t>
            </a:r>
            <a:r>
              <a:rPr lang="en-US" sz="6600" dirty="0">
                <a:solidFill>
                  <a:srgbClr val="FF0000"/>
                </a:solidFill>
                <a:latin typeface="Bell MT" panose="02020503060305020303" pitchFamily="18" charset="0"/>
              </a:rPr>
              <a:t> </a:t>
            </a:r>
            <a:r>
              <a:rPr lang="en-US" sz="6600" dirty="0" err="1">
                <a:solidFill>
                  <a:srgbClr val="FF0000"/>
                </a:solidFill>
                <a:latin typeface="Bell MT" panose="02020503060305020303" pitchFamily="18" charset="0"/>
              </a:rPr>
              <a:t>trình</a:t>
            </a:r>
            <a:r>
              <a:rPr lang="en-US" sz="6600" dirty="0">
                <a:solidFill>
                  <a:srgbClr val="FF0000"/>
                </a:solidFill>
                <a:latin typeface="Bell MT" panose="02020503060305020303" pitchFamily="18" charset="0"/>
              </a:rPr>
              <a:t> </a:t>
            </a:r>
            <a:r>
              <a:rPr lang="en-US" sz="6600" dirty="0" err="1">
                <a:solidFill>
                  <a:srgbClr val="FF0000"/>
                </a:solidFill>
                <a:latin typeface="Bell MT" panose="02020503060305020303" pitchFamily="18" charset="0"/>
              </a:rPr>
              <a:t>của</a:t>
            </a:r>
            <a:r>
              <a:rPr lang="en-US" sz="6600" dirty="0">
                <a:solidFill>
                  <a:srgbClr val="FF0000"/>
                </a:solidFill>
                <a:latin typeface="Bell MT" panose="02020503060305020303" pitchFamily="18" charset="0"/>
              </a:rPr>
              <a:t> </a:t>
            </a:r>
            <a:r>
              <a:rPr lang="en-US" sz="6600" dirty="0" err="1">
                <a:solidFill>
                  <a:srgbClr val="FF0000"/>
                </a:solidFill>
                <a:latin typeface="Bell MT" panose="02020503060305020303" pitchFamily="18" charset="0"/>
              </a:rPr>
              <a:t>nhóm</a:t>
            </a:r>
            <a:r>
              <a:rPr lang="en-US" sz="6600" dirty="0">
                <a:solidFill>
                  <a:srgbClr val="FF0000"/>
                </a:solidFill>
                <a:latin typeface="Bell MT" panose="02020503060305020303" pitchFamily="18" charset="0"/>
              </a:rPr>
              <a:t> </a:t>
            </a:r>
            <a:endParaRPr sz="6600" dirty="0">
              <a:solidFill>
                <a:srgbClr val="FF0000"/>
              </a:solidFill>
              <a:latin typeface="Bell MT" panose="02020503060305020303" pitchFamily="18" charset="0"/>
            </a:endParaRPr>
          </a:p>
        </p:txBody>
      </p:sp>
      <p:grpSp>
        <p:nvGrpSpPr>
          <p:cNvPr id="303" name="Google Shape;303;p25"/>
          <p:cNvGrpSpPr/>
          <p:nvPr/>
        </p:nvGrpSpPr>
        <p:grpSpPr>
          <a:xfrm>
            <a:off x="1404446" y="5169195"/>
            <a:ext cx="849059" cy="737516"/>
            <a:chOff x="5549875" y="2418425"/>
            <a:chExt cx="264975" cy="213075"/>
          </a:xfrm>
        </p:grpSpPr>
        <p:sp>
          <p:nvSpPr>
            <p:cNvPr id="304" name="Google Shape;304;p2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5" name="Google Shape;305;p2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randombar(horizontal)">
                                      <p:cBhvr>
                                        <p:cTn id="7"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object, star, night, night sky&#10;&#10;Description automatically generated">
            <a:extLst>
              <a:ext uri="{FF2B5EF4-FFF2-40B4-BE49-F238E27FC236}">
                <a16:creationId xmlns:a16="http://schemas.microsoft.com/office/drawing/2014/main" id="{E129BA50-6C83-4981-8639-B165E53BD8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0D6BD20-C982-407A-9AC2-1A8F2E092789}"/>
              </a:ext>
            </a:extLst>
          </p:cNvPr>
          <p:cNvPicPr>
            <a:picLocks noChangeAspect="1"/>
          </p:cNvPicPr>
          <p:nvPr/>
        </p:nvPicPr>
        <p:blipFill>
          <a:blip r:embed="rId6"/>
          <a:stretch>
            <a:fillRect/>
          </a:stretch>
        </p:blipFill>
        <p:spPr>
          <a:xfrm>
            <a:off x="-88370" y="-68415"/>
            <a:ext cx="12246187" cy="6888480"/>
          </a:xfrm>
          <a:prstGeom prst="rect">
            <a:avLst/>
          </a:prstGeom>
        </p:spPr>
      </p:pic>
      <p:pic>
        <p:nvPicPr>
          <p:cNvPr id="6" name="Among Us Xanh" descr="Logo&#10;&#10;Description automatically generated with medium confidence">
            <a:extLst>
              <a:ext uri="{FF2B5EF4-FFF2-40B4-BE49-F238E27FC236}">
                <a16:creationId xmlns:a16="http://schemas.microsoft.com/office/drawing/2014/main" id="{17BDF2E2-1E1B-43EF-A564-85D11B9E6C6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3282" t="29457" r="25554" b="4186"/>
          <a:stretch/>
        </p:blipFill>
        <p:spPr>
          <a:xfrm>
            <a:off x="5364121" y="3017423"/>
            <a:ext cx="815701" cy="1057940"/>
          </a:xfrm>
          <a:prstGeom prst="rect">
            <a:avLst/>
          </a:prstGeom>
        </p:spPr>
      </p:pic>
      <p:pic>
        <p:nvPicPr>
          <p:cNvPr id="7" name="Among Xanh" descr="Logo&#10;&#10;Description automatically generated with medium confidence">
            <a:extLst>
              <a:ext uri="{FF2B5EF4-FFF2-40B4-BE49-F238E27FC236}">
                <a16:creationId xmlns:a16="http://schemas.microsoft.com/office/drawing/2014/main" id="{D5D44F02-1EA9-4992-8CDA-19FB54FDAD47}"/>
              </a:ext>
            </a:extLst>
          </p:cNvPr>
          <p:cNvPicPr>
            <a:picLocks noChangeAspect="1"/>
          </p:cNvPicPr>
          <p:nvPr/>
        </p:nvPicPr>
        <p:blipFill rotWithShape="1">
          <a:blip r:embed="rId7" cstate="hqprint">
            <a:lum bright="70000" contrast="-70000"/>
            <a:extLst>
              <a:ext uri="{28A0092B-C50C-407E-A947-70E740481C1C}">
                <a14:useLocalDpi xmlns:a14="http://schemas.microsoft.com/office/drawing/2010/main" val="0"/>
              </a:ext>
            </a:extLst>
          </a:blip>
          <a:srcRect l="23282" t="29457" r="25554" b="4186"/>
          <a:stretch/>
        </p:blipFill>
        <p:spPr>
          <a:xfrm>
            <a:off x="5364121" y="3017408"/>
            <a:ext cx="815701" cy="1057940"/>
          </a:xfrm>
          <a:prstGeom prst="rect">
            <a:avLst/>
          </a:prstGeom>
        </p:spPr>
      </p:pic>
      <p:sp>
        <p:nvSpPr>
          <p:cNvPr id="8" name="Họ tên among us xanh">
            <a:extLst>
              <a:ext uri="{FF2B5EF4-FFF2-40B4-BE49-F238E27FC236}">
                <a16:creationId xmlns:a16="http://schemas.microsoft.com/office/drawing/2014/main" id="{F2B627FC-DCDB-41EF-8421-5163AA1A5B2D}"/>
              </a:ext>
            </a:extLst>
          </p:cNvPr>
          <p:cNvSpPr txBox="1"/>
          <p:nvPr/>
        </p:nvSpPr>
        <p:spPr>
          <a:xfrm>
            <a:off x="4616795" y="2484192"/>
            <a:ext cx="2182170" cy="400110"/>
          </a:xfrm>
          <a:prstGeom prst="rect">
            <a:avLst/>
          </a:prstGeom>
          <a:noFill/>
        </p:spPr>
        <p:txBody>
          <a:bodyPr wrap="square" rtlCol="0">
            <a:spAutoFit/>
          </a:bodyPr>
          <a:lstStyle/>
          <a:p>
            <a:pPr algn="ctr"/>
            <a:r>
              <a:rPr lang="en-US" sz="2000" dirty="0">
                <a:solidFill>
                  <a:srgbClr val="D1D1CF"/>
                </a:solidFill>
              </a:rPr>
              <a:t>Lê </a:t>
            </a:r>
            <a:r>
              <a:rPr lang="en-US" sz="2000" dirty="0" err="1">
                <a:solidFill>
                  <a:srgbClr val="D1D1CF"/>
                </a:solidFill>
              </a:rPr>
              <a:t>Hoàng</a:t>
            </a:r>
            <a:r>
              <a:rPr lang="en-US" sz="2000" dirty="0">
                <a:solidFill>
                  <a:srgbClr val="D1D1CF"/>
                </a:solidFill>
              </a:rPr>
              <a:t> Gia </a:t>
            </a:r>
            <a:r>
              <a:rPr lang="en-US" sz="2000" dirty="0" err="1">
                <a:solidFill>
                  <a:srgbClr val="D1D1CF"/>
                </a:solidFill>
              </a:rPr>
              <a:t>Bảo</a:t>
            </a:r>
            <a:endParaRPr lang="vi-VN" sz="2000" dirty="0">
              <a:solidFill>
                <a:srgbClr val="D1D1CF"/>
              </a:solidFill>
            </a:endParaRPr>
          </a:p>
        </p:txBody>
      </p:sp>
      <p:pic>
        <p:nvPicPr>
          <p:cNvPr id="9" name="Among us xanh lá cây" descr="Logo&#10;&#10;Description automatically generated with low confidence">
            <a:extLst>
              <a:ext uri="{FF2B5EF4-FFF2-40B4-BE49-F238E27FC236}">
                <a16:creationId xmlns:a16="http://schemas.microsoft.com/office/drawing/2014/main" id="{B131F95E-D799-4150-B15B-1EFA1F170CD5}"/>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1273" t="12093" r="8947" b="12249"/>
          <a:stretch/>
        </p:blipFill>
        <p:spPr>
          <a:xfrm>
            <a:off x="6833149" y="1491828"/>
            <a:ext cx="978072" cy="1128366"/>
          </a:xfrm>
          <a:prstGeom prst="rect">
            <a:avLst/>
          </a:prstGeom>
        </p:spPr>
      </p:pic>
      <p:sp>
        <p:nvSpPr>
          <p:cNvPr id="10" name="Họ tên Among Us xanh lá cây">
            <a:extLst>
              <a:ext uri="{FF2B5EF4-FFF2-40B4-BE49-F238E27FC236}">
                <a16:creationId xmlns:a16="http://schemas.microsoft.com/office/drawing/2014/main" id="{FE550DE8-07DD-4C67-A9E0-CB33ED346B33}"/>
              </a:ext>
            </a:extLst>
          </p:cNvPr>
          <p:cNvSpPr txBox="1"/>
          <p:nvPr/>
        </p:nvSpPr>
        <p:spPr>
          <a:xfrm>
            <a:off x="6256568" y="1115536"/>
            <a:ext cx="2536363" cy="400110"/>
          </a:xfrm>
          <a:prstGeom prst="rect">
            <a:avLst/>
          </a:prstGeom>
          <a:noFill/>
        </p:spPr>
        <p:txBody>
          <a:bodyPr wrap="square" rtlCol="0">
            <a:spAutoFit/>
          </a:bodyPr>
          <a:lstStyle/>
          <a:p>
            <a:pPr algn="ctr"/>
            <a:r>
              <a:rPr lang="en-US" sz="2000" dirty="0" err="1">
                <a:solidFill>
                  <a:srgbClr val="D1D1CF"/>
                </a:solidFill>
                <a:latin typeface="Varela" panose="02000000000000000000" pitchFamily="2" charset="0"/>
              </a:rPr>
              <a:t>Bùi</a:t>
            </a:r>
            <a:r>
              <a:rPr lang="en-US" sz="2000" dirty="0">
                <a:solidFill>
                  <a:srgbClr val="D1D1CF"/>
                </a:solidFill>
                <a:latin typeface="Varela" panose="02000000000000000000" pitchFamily="2" charset="0"/>
              </a:rPr>
              <a:t> </a:t>
            </a:r>
            <a:r>
              <a:rPr lang="en-US" sz="2000" dirty="0" err="1">
                <a:solidFill>
                  <a:srgbClr val="D1D1CF"/>
                </a:solidFill>
                <a:latin typeface="Varela" panose="02000000000000000000" pitchFamily="2" charset="0"/>
              </a:rPr>
              <a:t>Tiến</a:t>
            </a:r>
            <a:r>
              <a:rPr lang="en-US" sz="2000" dirty="0">
                <a:solidFill>
                  <a:srgbClr val="D1D1CF"/>
                </a:solidFill>
                <a:latin typeface="Varela" panose="02000000000000000000" pitchFamily="2" charset="0"/>
              </a:rPr>
              <a:t> </a:t>
            </a:r>
            <a:r>
              <a:rPr lang="en-US" sz="2000" dirty="0" err="1">
                <a:solidFill>
                  <a:srgbClr val="D1D1CF"/>
                </a:solidFill>
                <a:latin typeface="Varela" panose="02000000000000000000" pitchFamily="2" charset="0"/>
              </a:rPr>
              <a:t>Đạt</a:t>
            </a:r>
            <a:endParaRPr lang="vi-VN" sz="2000" dirty="0">
              <a:solidFill>
                <a:srgbClr val="D1D1CF"/>
              </a:solidFill>
            </a:endParaRPr>
          </a:p>
        </p:txBody>
      </p:sp>
      <p:pic>
        <p:nvPicPr>
          <p:cNvPr id="11" name="Among us xanh lá cây" descr="Logo&#10;&#10;Description automatically generated with low confidence">
            <a:extLst>
              <a:ext uri="{FF2B5EF4-FFF2-40B4-BE49-F238E27FC236}">
                <a16:creationId xmlns:a16="http://schemas.microsoft.com/office/drawing/2014/main" id="{9BC3FB53-797F-47C5-8B3F-1447ECF0174C}"/>
              </a:ext>
            </a:extLst>
          </p:cNvPr>
          <p:cNvPicPr>
            <a:picLocks noChangeAspect="1"/>
          </p:cNvPicPr>
          <p:nvPr/>
        </p:nvPicPr>
        <p:blipFill rotWithShape="1">
          <a:blip r:embed="rId8" cstate="hqprint">
            <a:lum bright="70000" contrast="-70000"/>
            <a:extLst>
              <a:ext uri="{28A0092B-C50C-407E-A947-70E740481C1C}">
                <a14:useLocalDpi xmlns:a14="http://schemas.microsoft.com/office/drawing/2010/main" val="0"/>
              </a:ext>
            </a:extLst>
          </a:blip>
          <a:srcRect l="11273" t="12093" r="8947" b="12249"/>
          <a:stretch/>
        </p:blipFill>
        <p:spPr>
          <a:xfrm>
            <a:off x="6833148" y="1501638"/>
            <a:ext cx="978072" cy="1128366"/>
          </a:xfrm>
          <a:prstGeom prst="rect">
            <a:avLst/>
          </a:prstGeom>
        </p:spPr>
      </p:pic>
      <p:pic>
        <p:nvPicPr>
          <p:cNvPr id="12" name="Among Us Blue" descr="A picture containing goggles&#10;&#10;Description automatically generated">
            <a:extLst>
              <a:ext uri="{FF2B5EF4-FFF2-40B4-BE49-F238E27FC236}">
                <a16:creationId xmlns:a16="http://schemas.microsoft.com/office/drawing/2014/main" id="{14CCC8CC-7B37-44AF-8F11-6C8B216CBBFC}"/>
              </a:ext>
            </a:extLst>
          </p:cNvPr>
          <p:cNvPicPr>
            <a:picLocks noChangeAspect="1"/>
          </p:cNvPicPr>
          <p:nvPr/>
        </p:nvPicPr>
        <p:blipFill rotWithShape="1">
          <a:blip r:embed="rId9" cstate="hqprint">
            <a:extLst>
              <a:ext uri="{BEBA8EAE-BF5A-486C-A8C5-ECC9F3942E4B}">
                <a14:imgProps xmlns:a14="http://schemas.microsoft.com/office/drawing/2010/main">
                  <a14:imgLayer r:embed="rId10">
                    <a14:imgEffect>
                      <a14:backgroundRemoval t="8384" b="90279" l="10000" r="90000">
                        <a14:foregroundMark x1="53294" y1="23815" x2="65765" y2="29283"/>
                        <a14:foregroundMark x1="40471" y1="8505" x2="61059" y2="8505"/>
                        <a14:foregroundMark x1="38588" y1="90279" x2="38588" y2="90279"/>
                      </a14:backgroundRemoval>
                    </a14:imgEffect>
                  </a14:imgLayer>
                </a14:imgProps>
              </a:ext>
              <a:ext uri="{28A0092B-C50C-407E-A947-70E740481C1C}">
                <a14:useLocalDpi xmlns:a14="http://schemas.microsoft.com/office/drawing/2010/main" val="0"/>
              </a:ext>
            </a:extLst>
          </a:blip>
          <a:srcRect l="11967" t="3876" r="15167" b="7133"/>
          <a:stretch/>
        </p:blipFill>
        <p:spPr>
          <a:xfrm flipH="1">
            <a:off x="7542989" y="4075348"/>
            <a:ext cx="858886" cy="1057941"/>
          </a:xfrm>
          <a:prstGeom prst="rect">
            <a:avLst/>
          </a:prstGeom>
        </p:spPr>
      </p:pic>
      <p:sp>
        <p:nvSpPr>
          <p:cNvPr id="13" name="Họ tên Among Us Blue">
            <a:extLst>
              <a:ext uri="{FF2B5EF4-FFF2-40B4-BE49-F238E27FC236}">
                <a16:creationId xmlns:a16="http://schemas.microsoft.com/office/drawing/2014/main" id="{BD775282-9487-4E1E-999B-12ED47302DB9}"/>
              </a:ext>
            </a:extLst>
          </p:cNvPr>
          <p:cNvSpPr txBox="1"/>
          <p:nvPr/>
        </p:nvSpPr>
        <p:spPr>
          <a:xfrm>
            <a:off x="6193601" y="3664811"/>
            <a:ext cx="3235238" cy="400110"/>
          </a:xfrm>
          <a:prstGeom prst="rect">
            <a:avLst/>
          </a:prstGeom>
          <a:noFill/>
        </p:spPr>
        <p:txBody>
          <a:bodyPr wrap="square" rtlCol="0">
            <a:spAutoFit/>
          </a:bodyPr>
          <a:lstStyle/>
          <a:p>
            <a:pPr algn="ctr"/>
            <a:r>
              <a:rPr lang="en-US" sz="2000" dirty="0" err="1">
                <a:solidFill>
                  <a:srgbClr val="D1D1CF"/>
                </a:solidFill>
              </a:rPr>
              <a:t>Nguyễn</a:t>
            </a:r>
            <a:r>
              <a:rPr lang="en-US" sz="2000" dirty="0">
                <a:solidFill>
                  <a:srgbClr val="D1D1CF"/>
                </a:solidFill>
              </a:rPr>
              <a:t> </a:t>
            </a:r>
            <a:r>
              <a:rPr lang="en-US" sz="2000" dirty="0" err="1">
                <a:solidFill>
                  <a:srgbClr val="D1D1CF"/>
                </a:solidFill>
              </a:rPr>
              <a:t>Trường</a:t>
            </a:r>
            <a:r>
              <a:rPr lang="en-US" sz="2000" dirty="0">
                <a:solidFill>
                  <a:srgbClr val="D1D1CF"/>
                </a:solidFill>
              </a:rPr>
              <a:t> </a:t>
            </a:r>
            <a:r>
              <a:rPr lang="en-US" sz="2000" dirty="0" err="1">
                <a:solidFill>
                  <a:srgbClr val="D1D1CF"/>
                </a:solidFill>
              </a:rPr>
              <a:t>Hùng</a:t>
            </a:r>
            <a:endParaRPr lang="vi-VN" sz="2000" dirty="0">
              <a:solidFill>
                <a:srgbClr val="D1D1CF"/>
              </a:solidFill>
            </a:endParaRPr>
          </a:p>
        </p:txBody>
      </p:sp>
      <p:pic>
        <p:nvPicPr>
          <p:cNvPr id="14" name="Among Us Blue" descr="A picture containing goggles&#10;&#10;Description automatically generated">
            <a:extLst>
              <a:ext uri="{FF2B5EF4-FFF2-40B4-BE49-F238E27FC236}">
                <a16:creationId xmlns:a16="http://schemas.microsoft.com/office/drawing/2014/main" id="{5E6C06C5-2D6D-4758-9993-6B5B405C5BD2}"/>
              </a:ext>
            </a:extLst>
          </p:cNvPr>
          <p:cNvPicPr>
            <a:picLocks noChangeAspect="1"/>
          </p:cNvPicPr>
          <p:nvPr/>
        </p:nvPicPr>
        <p:blipFill rotWithShape="1">
          <a:blip r:embed="rId9" cstate="hqprint">
            <a:lum bright="70000" contrast="-70000"/>
            <a:extLst>
              <a:ext uri="{BEBA8EAE-BF5A-486C-A8C5-ECC9F3942E4B}">
                <a14:imgProps xmlns:a14="http://schemas.microsoft.com/office/drawing/2010/main">
                  <a14:imgLayer r:embed="rId10">
                    <a14:imgEffect>
                      <a14:backgroundRemoval t="8384" b="90279" l="10000" r="90000">
                        <a14:foregroundMark x1="53294" y1="23815" x2="65765" y2="29283"/>
                        <a14:foregroundMark x1="40471" y1="8505" x2="61059" y2="8505"/>
                        <a14:foregroundMark x1="38588" y1="90279" x2="38588" y2="90279"/>
                      </a14:backgroundRemoval>
                    </a14:imgEffect>
                  </a14:imgLayer>
                </a14:imgProps>
              </a:ext>
              <a:ext uri="{28A0092B-C50C-407E-A947-70E740481C1C}">
                <a14:useLocalDpi xmlns:a14="http://schemas.microsoft.com/office/drawing/2010/main" val="0"/>
              </a:ext>
            </a:extLst>
          </a:blip>
          <a:srcRect l="11967" t="3876" r="15167" b="7133"/>
          <a:stretch/>
        </p:blipFill>
        <p:spPr>
          <a:xfrm flipH="1">
            <a:off x="7504064" y="4037413"/>
            <a:ext cx="858886" cy="1057941"/>
          </a:xfrm>
          <a:prstGeom prst="rect">
            <a:avLst/>
          </a:prstGeom>
        </p:spPr>
      </p:pic>
      <p:pic>
        <p:nvPicPr>
          <p:cNvPr id="16" name="Picture 15" descr="Icon&#10;&#10;Description automatically generated">
            <a:extLst>
              <a:ext uri="{FF2B5EF4-FFF2-40B4-BE49-F238E27FC236}">
                <a16:creationId xmlns:a16="http://schemas.microsoft.com/office/drawing/2014/main" id="{AA4D5ACD-6ACD-408E-B257-9F499ECCEBE0}"/>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037236" y="1039120"/>
            <a:ext cx="978072" cy="978072"/>
          </a:xfrm>
          <a:prstGeom prst="rect">
            <a:avLst/>
          </a:prstGeom>
        </p:spPr>
      </p:pic>
      <p:pic>
        <p:nvPicPr>
          <p:cNvPr id="18" name="Picture 17" descr="Icon&#10;&#10;Description automatically generated">
            <a:extLst>
              <a:ext uri="{FF2B5EF4-FFF2-40B4-BE49-F238E27FC236}">
                <a16:creationId xmlns:a16="http://schemas.microsoft.com/office/drawing/2014/main" id="{59493BBC-FC32-4F03-B963-EC48705D8CDB}"/>
              </a:ext>
            </a:extLst>
          </p:cNvPr>
          <p:cNvPicPr>
            <a:picLocks noChangeAspect="1"/>
          </p:cNvPicPr>
          <p:nvPr/>
        </p:nvPicPr>
        <p:blipFill>
          <a:blip r:embed="rId11" cstate="hqprint">
            <a:lum bright="70000" contrast="-70000"/>
            <a:extLst>
              <a:ext uri="{28A0092B-C50C-407E-A947-70E740481C1C}">
                <a14:useLocalDpi xmlns:a14="http://schemas.microsoft.com/office/drawing/2010/main" val="0"/>
              </a:ext>
            </a:extLst>
          </a:blip>
          <a:stretch>
            <a:fillRect/>
          </a:stretch>
        </p:blipFill>
        <p:spPr>
          <a:xfrm>
            <a:off x="5037236" y="1050494"/>
            <a:ext cx="978072" cy="978072"/>
          </a:xfrm>
          <a:prstGeom prst="rect">
            <a:avLst/>
          </a:prstGeom>
        </p:spPr>
      </p:pic>
      <p:sp>
        <p:nvSpPr>
          <p:cNvPr id="19" name="Họ tên Among Us xanh lá cây">
            <a:extLst>
              <a:ext uri="{FF2B5EF4-FFF2-40B4-BE49-F238E27FC236}">
                <a16:creationId xmlns:a16="http://schemas.microsoft.com/office/drawing/2014/main" id="{DFA7E32D-1811-4A10-B181-98F493EA643F}"/>
              </a:ext>
            </a:extLst>
          </p:cNvPr>
          <p:cNvSpPr txBox="1"/>
          <p:nvPr/>
        </p:nvSpPr>
        <p:spPr>
          <a:xfrm>
            <a:off x="3875662" y="686172"/>
            <a:ext cx="3107907" cy="400110"/>
          </a:xfrm>
          <a:prstGeom prst="rect">
            <a:avLst/>
          </a:prstGeom>
          <a:noFill/>
        </p:spPr>
        <p:txBody>
          <a:bodyPr wrap="square" rtlCol="0">
            <a:spAutoFit/>
          </a:bodyPr>
          <a:lstStyle/>
          <a:p>
            <a:pPr algn="ctr"/>
            <a:r>
              <a:rPr lang="en-US" sz="2000" dirty="0" err="1">
                <a:solidFill>
                  <a:srgbClr val="D1D1CF"/>
                </a:solidFill>
              </a:rPr>
              <a:t>Trần</a:t>
            </a:r>
            <a:r>
              <a:rPr lang="en-US" sz="2000" dirty="0">
                <a:solidFill>
                  <a:srgbClr val="D1D1CF"/>
                </a:solidFill>
              </a:rPr>
              <a:t> Quang </a:t>
            </a:r>
            <a:r>
              <a:rPr lang="en-US" sz="2000" dirty="0" err="1">
                <a:solidFill>
                  <a:srgbClr val="D1D1CF"/>
                </a:solidFill>
              </a:rPr>
              <a:t>Khải</a:t>
            </a:r>
            <a:endParaRPr lang="vi-VN" sz="2000" dirty="0">
              <a:solidFill>
                <a:srgbClr val="D1D1CF"/>
              </a:solidFill>
            </a:endParaRPr>
          </a:p>
        </p:txBody>
      </p:sp>
      <p:sp>
        <p:nvSpPr>
          <p:cNvPr id="29" name="TextBox 28">
            <a:extLst>
              <a:ext uri="{FF2B5EF4-FFF2-40B4-BE49-F238E27FC236}">
                <a16:creationId xmlns:a16="http://schemas.microsoft.com/office/drawing/2014/main" id="{76351AFD-D4E8-4FF4-A860-846C57885200}"/>
              </a:ext>
            </a:extLst>
          </p:cNvPr>
          <p:cNvSpPr txBox="1"/>
          <p:nvPr/>
        </p:nvSpPr>
        <p:spPr>
          <a:xfrm>
            <a:off x="4938718" y="5980554"/>
            <a:ext cx="1837267" cy="369332"/>
          </a:xfrm>
          <a:prstGeom prst="rect">
            <a:avLst/>
          </a:prstGeom>
          <a:noFill/>
        </p:spPr>
        <p:txBody>
          <a:bodyPr wrap="square" rtlCol="0">
            <a:spAutoFit/>
          </a:bodyPr>
          <a:lstStyle/>
          <a:p>
            <a:pPr algn="ctr"/>
            <a:r>
              <a:rPr lang="en-US" dirty="0">
                <a:solidFill>
                  <a:srgbClr val="D1D1CF"/>
                </a:solidFill>
                <a:latin typeface="Varela" panose="02000000000000000000" pitchFamily="2" charset="0"/>
              </a:rPr>
              <a:t>NHÓM Hai</a:t>
            </a:r>
            <a:endParaRPr lang="vi-VN" dirty="0">
              <a:solidFill>
                <a:srgbClr val="D1D1CF"/>
              </a:solidFill>
            </a:endParaRPr>
          </a:p>
        </p:txBody>
      </p:sp>
      <p:sp>
        <p:nvSpPr>
          <p:cNvPr id="30" name="TextBox 29">
            <a:extLst>
              <a:ext uri="{FF2B5EF4-FFF2-40B4-BE49-F238E27FC236}">
                <a16:creationId xmlns:a16="http://schemas.microsoft.com/office/drawing/2014/main" id="{356E0F65-BC75-4E49-A49D-FCA08E2DB941}"/>
              </a:ext>
            </a:extLst>
          </p:cNvPr>
          <p:cNvSpPr txBox="1"/>
          <p:nvPr/>
        </p:nvSpPr>
        <p:spPr>
          <a:xfrm>
            <a:off x="7524750" y="6067425"/>
            <a:ext cx="838200" cy="369332"/>
          </a:xfrm>
          <a:prstGeom prst="rect">
            <a:avLst/>
          </a:prstGeom>
          <a:noFill/>
        </p:spPr>
        <p:txBody>
          <a:bodyPr wrap="square" rtlCol="0">
            <a:spAutoFit/>
          </a:bodyPr>
          <a:lstStyle/>
          <a:p>
            <a:r>
              <a:rPr lang="en-US" dirty="0">
                <a:solidFill>
                  <a:srgbClr val="00CC00"/>
                </a:solidFill>
                <a:latin typeface="Varela" panose="02000000000000000000" pitchFamily="2" charset="0"/>
              </a:rPr>
              <a:t>4/4</a:t>
            </a:r>
            <a:endParaRPr lang="vi-VN" dirty="0">
              <a:solidFill>
                <a:srgbClr val="00CC00"/>
              </a:solidFill>
            </a:endParaRPr>
          </a:p>
        </p:txBody>
      </p:sp>
      <p:pic>
        <p:nvPicPr>
          <p:cNvPr id="2" name="Xuất hiện">
            <a:hlinkClick r:id="" action="ppaction://media"/>
            <a:extLst>
              <a:ext uri="{FF2B5EF4-FFF2-40B4-BE49-F238E27FC236}">
                <a16:creationId xmlns:a16="http://schemas.microsoft.com/office/drawing/2014/main" id="{D2A46CBD-0BBB-4FB4-A43E-9340C921047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160953" y="-487363"/>
            <a:ext cx="487362" cy="487363"/>
          </a:xfrm>
          <a:prstGeom prst="rect">
            <a:avLst/>
          </a:prstGeom>
        </p:spPr>
      </p:pic>
    </p:spTree>
    <p:extLst>
      <p:ext uri="{BB962C8B-B14F-4D97-AF65-F5344CB8AC3E}">
        <p14:creationId xmlns:p14="http://schemas.microsoft.com/office/powerpoint/2010/main" val="41103919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66"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750"/>
                                        <p:tgtEl>
                                          <p:spTgt spid="7"/>
                                        </p:tgtEl>
                                      </p:cBhvr>
                                    </p:animEffect>
                                  </p:childTnLst>
                                </p:cTn>
                              </p:par>
                              <p:par>
                                <p:cTn id="10" presetID="10" presetClass="exit" presetSubtype="0" fill="hold" nodeType="withEffect">
                                  <p:stCondLst>
                                    <p:cond delay="0"/>
                                  </p:stCondLst>
                                  <p:childTnLst>
                                    <p:animEffect transition="out" filter="fade">
                                      <p:cBhvr>
                                        <p:cTn id="11" dur="750"/>
                                        <p:tgtEl>
                                          <p:spTgt spid="7"/>
                                        </p:tgtEl>
                                      </p:cBhvr>
                                    </p:animEffect>
                                    <p:set>
                                      <p:cBhvr>
                                        <p:cTn id="12" dur="1" fill="hold">
                                          <p:stCondLst>
                                            <p:cond delay="749"/>
                                          </p:stCondLst>
                                        </p:cTn>
                                        <p:tgtEl>
                                          <p:spTgt spid="7"/>
                                        </p:tgtEl>
                                        <p:attrNameLst>
                                          <p:attrName>style.visibility</p:attrName>
                                        </p:attrNameLst>
                                      </p:cBhvr>
                                      <p:to>
                                        <p:strVal val="hidden"/>
                                      </p:to>
                                    </p:set>
                                  </p:childTnLst>
                                </p:cTn>
                              </p:par>
                              <p:par>
                                <p:cTn id="13" presetID="1" presetClass="entr" presetSubtype="0" fill="hold" nodeType="withEffect">
                                  <p:stCondLst>
                                    <p:cond delay="500"/>
                                  </p:stCondLst>
                                  <p:childTnLst>
                                    <p:set>
                                      <p:cBhvr>
                                        <p:cTn id="14" dur="1" fill="hold">
                                          <p:stCondLst>
                                            <p:cond delay="9"/>
                                          </p:stCondLst>
                                        </p:cTn>
                                        <p:tgtEl>
                                          <p:spTgt spid="6"/>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9"/>
                                          </p:stCondLst>
                                        </p:cTn>
                                        <p:tgtEl>
                                          <p:spTgt spid="8"/>
                                        </p:tgtEl>
                                        <p:attrNameLst>
                                          <p:attrName>style.visibility</p:attrName>
                                        </p:attrNameLst>
                                      </p:cBhvr>
                                      <p:to>
                                        <p:strVal val="visible"/>
                                      </p:to>
                                    </p:set>
                                  </p:childTnLst>
                                </p:cTn>
                              </p:par>
                              <p:par>
                                <p:cTn id="17" presetID="10" presetClass="entr" presetSubtype="0" fill="hold" nodeType="withEffect">
                                  <p:stCondLst>
                                    <p:cond delay="2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childTnLst>
                                </p:cTn>
                              </p:par>
                              <p:par>
                                <p:cTn id="20" presetID="10" presetClass="exit" presetSubtype="0" fill="hold" nodeType="withEffect">
                                  <p:stCondLst>
                                    <p:cond delay="200"/>
                                  </p:stCondLst>
                                  <p:childTnLst>
                                    <p:animEffect transition="out" filter="fade">
                                      <p:cBhvr>
                                        <p:cTn id="21" dur="750"/>
                                        <p:tgtEl>
                                          <p:spTgt spid="11"/>
                                        </p:tgtEl>
                                      </p:cBhvr>
                                    </p:animEffect>
                                    <p:set>
                                      <p:cBhvr>
                                        <p:cTn id="22" dur="1" fill="hold">
                                          <p:stCondLst>
                                            <p:cond delay="749"/>
                                          </p:stCondLst>
                                        </p:cTn>
                                        <p:tgtEl>
                                          <p:spTgt spid="11"/>
                                        </p:tgtEl>
                                        <p:attrNameLst>
                                          <p:attrName>style.visibility</p:attrName>
                                        </p:attrNameLst>
                                      </p:cBhvr>
                                      <p:to>
                                        <p:strVal val="hidden"/>
                                      </p:to>
                                    </p:set>
                                  </p:childTnLst>
                                </p:cTn>
                              </p:par>
                              <p:par>
                                <p:cTn id="23" presetID="1" presetClass="entr" presetSubtype="0" fill="hold" nodeType="withEffect">
                                  <p:stCondLst>
                                    <p:cond delay="50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9"/>
                                          </p:stCondLst>
                                        </p:cTn>
                                        <p:tgtEl>
                                          <p:spTgt spid="10"/>
                                        </p:tgtEl>
                                        <p:attrNameLst>
                                          <p:attrName>style.visibility</p:attrName>
                                        </p:attrNameLst>
                                      </p:cBhvr>
                                      <p:to>
                                        <p:strVal val="visible"/>
                                      </p:to>
                                    </p:set>
                                  </p:childTnLst>
                                </p:cTn>
                              </p:par>
                              <p:par>
                                <p:cTn id="27" presetID="10" presetClass="entr" presetSubtype="0" fill="hold" nodeType="withEffect">
                                  <p:stCondLst>
                                    <p:cond delay="3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750"/>
                                        <p:tgtEl>
                                          <p:spTgt spid="14"/>
                                        </p:tgtEl>
                                      </p:cBhvr>
                                    </p:animEffect>
                                  </p:childTnLst>
                                </p:cTn>
                              </p:par>
                              <p:par>
                                <p:cTn id="30" presetID="10" presetClass="exit" presetSubtype="0" fill="hold" nodeType="withEffect">
                                  <p:stCondLst>
                                    <p:cond delay="300"/>
                                  </p:stCondLst>
                                  <p:childTnLst>
                                    <p:animEffect transition="out" filter="fade">
                                      <p:cBhvr>
                                        <p:cTn id="31" dur="750"/>
                                        <p:tgtEl>
                                          <p:spTgt spid="14"/>
                                        </p:tgtEl>
                                      </p:cBhvr>
                                    </p:animEffect>
                                    <p:set>
                                      <p:cBhvr>
                                        <p:cTn id="32" dur="1" fill="hold">
                                          <p:stCondLst>
                                            <p:cond delay="749"/>
                                          </p:stCondLst>
                                        </p:cTn>
                                        <p:tgtEl>
                                          <p:spTgt spid="14"/>
                                        </p:tgtEl>
                                        <p:attrNameLst>
                                          <p:attrName>style.visibility</p:attrName>
                                        </p:attrNameLst>
                                      </p:cBhvr>
                                      <p:to>
                                        <p:strVal val="hidden"/>
                                      </p:to>
                                    </p:set>
                                  </p:childTnLst>
                                </p:cTn>
                              </p:par>
                              <p:par>
                                <p:cTn id="33" presetID="1" presetClass="entr" presetSubtype="0"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500"/>
                                  </p:stCondLst>
                                  <p:childTnLst>
                                    <p:set>
                                      <p:cBhvr>
                                        <p:cTn id="36" dur="1" fill="hold">
                                          <p:stCondLst>
                                            <p:cond delay="9"/>
                                          </p:stCondLst>
                                        </p:cTn>
                                        <p:tgtEl>
                                          <p:spTgt spid="13"/>
                                        </p:tgtEl>
                                        <p:attrNameLst>
                                          <p:attrName>style.visibility</p:attrName>
                                        </p:attrNameLst>
                                      </p:cBhvr>
                                      <p:to>
                                        <p:strVal val="visible"/>
                                      </p:to>
                                    </p:set>
                                  </p:childTnLst>
                                </p:cTn>
                              </p:par>
                              <p:par>
                                <p:cTn id="37" presetID="10" presetClass="entr" presetSubtype="0" fill="hold" nodeType="withEffect">
                                  <p:stCondLst>
                                    <p:cond delay="4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750"/>
                                        <p:tgtEl>
                                          <p:spTgt spid="18"/>
                                        </p:tgtEl>
                                      </p:cBhvr>
                                    </p:animEffect>
                                  </p:childTnLst>
                                  <p:subTnLst>
                                    <p:audio>
                                      <p:cMediaNode>
                                        <p:cTn display="0" masterRel="sameClick">
                                          <p:stCondLst>
                                            <p:cond evt="begin" delay="0">
                                              <p:tn val="37"/>
                                            </p:cond>
                                          </p:stCondLst>
                                          <p:endCondLst>
                                            <p:cond evt="onStopAudio" delay="0">
                                              <p:tgtEl>
                                                <p:sldTgt/>
                                              </p:tgtEl>
                                            </p:cond>
                                          </p:endCondLst>
                                        </p:cTn>
                                        <p:tgtEl>
                                          <p:sndTgt r:embed="rId4" name="Xuất hiện.wav"/>
                                        </p:tgtEl>
                                      </p:cMediaNode>
                                    </p:audio>
                                  </p:subTnLst>
                                </p:cTn>
                              </p:par>
                              <p:par>
                                <p:cTn id="40" presetID="10" presetClass="exit" presetSubtype="0" fill="hold" nodeType="withEffect">
                                  <p:stCondLst>
                                    <p:cond delay="400"/>
                                  </p:stCondLst>
                                  <p:childTnLst>
                                    <p:animEffect transition="out" filter="fade">
                                      <p:cBhvr>
                                        <p:cTn id="41" dur="750"/>
                                        <p:tgtEl>
                                          <p:spTgt spid="18"/>
                                        </p:tgtEl>
                                      </p:cBhvr>
                                    </p:animEffect>
                                    <p:set>
                                      <p:cBhvr>
                                        <p:cTn id="42" dur="1" fill="hold">
                                          <p:stCondLst>
                                            <p:cond delay="749"/>
                                          </p:stCondLst>
                                        </p:cTn>
                                        <p:tgtEl>
                                          <p:spTgt spid="18"/>
                                        </p:tgtEl>
                                        <p:attrNameLst>
                                          <p:attrName>style.visibility</p:attrName>
                                        </p:attrNameLst>
                                      </p:cBhvr>
                                      <p:to>
                                        <p:strVal val="hidden"/>
                                      </p:to>
                                    </p:set>
                                  </p:childTnLst>
                                  <p:subTnLst>
                                    <p:audio>
                                      <p:cMediaNode>
                                        <p:cTn display="0" masterRel="sameClick">
                                          <p:stCondLst>
                                            <p:cond evt="begin" delay="0">
                                              <p:tn val="40"/>
                                            </p:cond>
                                          </p:stCondLst>
                                          <p:endCondLst>
                                            <p:cond evt="onStopAudio" delay="0">
                                              <p:tgtEl>
                                                <p:sldTgt/>
                                              </p:tgtEl>
                                            </p:cond>
                                          </p:endCondLst>
                                        </p:cTn>
                                        <p:tgtEl>
                                          <p:sndTgt r:embed="rId4" name="Xuất hiện.wav"/>
                                        </p:tgtEl>
                                      </p:cMediaNode>
                                    </p:audio>
                                  </p:subTnLst>
                                </p:cTn>
                              </p:par>
                              <p:par>
                                <p:cTn id="43" presetID="1" presetClass="entr" presetSubtype="0" fill="hold" nodeType="withEffect">
                                  <p:stCondLst>
                                    <p:cond delay="50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8" grpId="0"/>
      <p:bldP spid="10" grpId="0"/>
      <p:bldP spid="13"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object, star, night, night sky&#10;&#10;Description automatically generated">
            <a:extLst>
              <a:ext uri="{FF2B5EF4-FFF2-40B4-BE49-F238E27FC236}">
                <a16:creationId xmlns:a16="http://schemas.microsoft.com/office/drawing/2014/main" id="{91EBAE0C-0991-4FE7-8A38-DCC1979F3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Logo&#10;&#10;Description automatically generated">
            <a:extLst>
              <a:ext uri="{FF2B5EF4-FFF2-40B4-BE49-F238E27FC236}">
                <a16:creationId xmlns:a16="http://schemas.microsoft.com/office/drawing/2014/main" id="{165B41E2-6544-405D-B5CF-DDD9512A0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1015"/>
            <a:ext cx="6858000" cy="6858000"/>
          </a:xfrm>
          <a:prstGeom prst="rect">
            <a:avLst/>
          </a:prstGeom>
        </p:spPr>
      </p:pic>
      <p:sp>
        <p:nvSpPr>
          <p:cNvPr id="9" name="TextBox 8">
            <a:extLst>
              <a:ext uri="{FF2B5EF4-FFF2-40B4-BE49-F238E27FC236}">
                <a16:creationId xmlns:a16="http://schemas.microsoft.com/office/drawing/2014/main" id="{95794FB8-3546-4E69-AA85-A7C13FBCD253}"/>
              </a:ext>
            </a:extLst>
          </p:cNvPr>
          <p:cNvSpPr txBox="1"/>
          <p:nvPr/>
        </p:nvSpPr>
        <p:spPr>
          <a:xfrm>
            <a:off x="3181350" y="5267325"/>
            <a:ext cx="5829300" cy="1569660"/>
          </a:xfrm>
          <a:prstGeom prst="rect">
            <a:avLst/>
          </a:prstGeom>
          <a:noFill/>
        </p:spPr>
        <p:txBody>
          <a:bodyPr wrap="square" rtlCol="0">
            <a:spAutoFit/>
          </a:bodyPr>
          <a:lstStyle/>
          <a:p>
            <a:pPr algn="ctr"/>
            <a:r>
              <a:rPr lang="en-US" sz="9600">
                <a:ln>
                  <a:solidFill>
                    <a:schemeClr val="tx1"/>
                  </a:solidFill>
                </a:ln>
                <a:solidFill>
                  <a:schemeClr val="bg1"/>
                </a:solidFill>
                <a:latin typeface="In your face, Joffrey! " panose="02000603000000000000" pitchFamily="2" charset="0"/>
              </a:rPr>
              <a:t>SHHHHHHHHHHHHHHH!</a:t>
            </a:r>
            <a:endParaRPr lang="vi-VN" sz="9600">
              <a:ln>
                <a:solidFill>
                  <a:schemeClr val="tx1"/>
                </a:solidFill>
              </a:ln>
              <a:solidFill>
                <a:schemeClr val="bg1"/>
              </a:solidFill>
            </a:endParaRPr>
          </a:p>
        </p:txBody>
      </p:sp>
    </p:spTree>
    <p:extLst>
      <p:ext uri="{BB962C8B-B14F-4D97-AF65-F5344CB8AC3E}">
        <p14:creationId xmlns:p14="http://schemas.microsoft.com/office/powerpoint/2010/main" val="3154643008"/>
      </p:ext>
    </p:extLst>
  </p:cSld>
  <p:clrMapOvr>
    <a:masterClrMapping/>
  </p:clrMapOvr>
  <mc:AlternateContent xmlns:mc="http://schemas.openxmlformats.org/markup-compatibility/2006" xmlns:p14="http://schemas.microsoft.com/office/powerpoint/2010/main">
    <mc:Choice Requires="p14">
      <p:transition spd="med" p14:dur="700" advTm="700">
        <p:fade/>
      </p:transition>
    </mc:Choice>
    <mc:Fallback xmlns="">
      <p:transition spd="med" advTm="7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9A3F39-CB49-4EC2-B6BF-0D43B35CDA17}"/>
              </a:ext>
            </a:extLst>
          </p:cNvPr>
          <p:cNvSpPr/>
          <p:nvPr/>
        </p:nvSpPr>
        <p:spPr>
          <a:xfrm>
            <a:off x="0" y="0"/>
            <a:ext cx="12192000" cy="6858000"/>
          </a:xfrm>
          <a:prstGeom prst="rect">
            <a:avLst/>
          </a:prstGeom>
          <a:solidFill>
            <a:srgbClr val="0D0D0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0CAB4E9E-1DF4-45A8-98FF-9AD333588F7C}"/>
              </a:ext>
            </a:extLst>
          </p:cNvPr>
          <p:cNvPicPr>
            <a:picLocks noChangeAspect="1"/>
          </p:cNvPicPr>
          <p:nvPr/>
        </p:nvPicPr>
        <p:blipFill rotWithShape="1">
          <a:blip r:embed="rId4"/>
          <a:srcRect l="14375" t="4706" r="14219" b="-4706"/>
          <a:stretch/>
        </p:blipFill>
        <p:spPr>
          <a:xfrm>
            <a:off x="0" y="3790950"/>
            <a:ext cx="12192000" cy="1619250"/>
          </a:xfrm>
          <a:prstGeom prst="rect">
            <a:avLst/>
          </a:prstGeom>
        </p:spPr>
      </p:pic>
      <p:sp>
        <p:nvSpPr>
          <p:cNvPr id="12" name="TextBox 11">
            <a:extLst>
              <a:ext uri="{FF2B5EF4-FFF2-40B4-BE49-F238E27FC236}">
                <a16:creationId xmlns:a16="http://schemas.microsoft.com/office/drawing/2014/main" id="{34DBA1EC-E210-4E97-B668-9067348E8F59}"/>
              </a:ext>
            </a:extLst>
          </p:cNvPr>
          <p:cNvSpPr txBox="1"/>
          <p:nvPr/>
        </p:nvSpPr>
        <p:spPr>
          <a:xfrm>
            <a:off x="2888454" y="33427"/>
            <a:ext cx="6415088" cy="1862048"/>
          </a:xfrm>
          <a:prstGeom prst="rect">
            <a:avLst/>
          </a:prstGeom>
          <a:noFill/>
        </p:spPr>
        <p:txBody>
          <a:bodyPr wrap="square" rtlCol="0">
            <a:spAutoFit/>
          </a:bodyPr>
          <a:lstStyle/>
          <a:p>
            <a:pPr algn="ctr"/>
            <a:r>
              <a:rPr lang="en-US" sz="11500">
                <a:solidFill>
                  <a:srgbClr val="0093FF"/>
                </a:solidFill>
                <a:latin typeface="VCR OSD Mono" panose="02000609000000000000" pitchFamily="49" charset="0"/>
              </a:rPr>
              <a:t>STARTS</a:t>
            </a:r>
            <a:endParaRPr lang="vi-VN" sz="11500">
              <a:solidFill>
                <a:srgbClr val="0093FF"/>
              </a:solidFill>
            </a:endParaRPr>
          </a:p>
        </p:txBody>
      </p:sp>
      <p:sp>
        <p:nvSpPr>
          <p:cNvPr id="15" name="TextBox 14">
            <a:extLst>
              <a:ext uri="{FF2B5EF4-FFF2-40B4-BE49-F238E27FC236}">
                <a16:creationId xmlns:a16="http://schemas.microsoft.com/office/drawing/2014/main" id="{38FE0A37-4A9E-4CA8-9959-EE3CA529F553}"/>
              </a:ext>
            </a:extLst>
          </p:cNvPr>
          <p:cNvSpPr txBox="1"/>
          <p:nvPr/>
        </p:nvSpPr>
        <p:spPr>
          <a:xfrm>
            <a:off x="1871661" y="1667054"/>
            <a:ext cx="8448675" cy="400110"/>
          </a:xfrm>
          <a:prstGeom prst="rect">
            <a:avLst/>
          </a:prstGeom>
          <a:noFill/>
        </p:spPr>
        <p:txBody>
          <a:bodyPr wrap="square" rtlCol="0">
            <a:spAutoFit/>
          </a:bodyPr>
          <a:lstStyle/>
          <a:p>
            <a:pPr algn="ctr"/>
            <a:r>
              <a:rPr lang="en-US" sz="2000" dirty="0" err="1">
                <a:solidFill>
                  <a:schemeClr val="bg1"/>
                </a:solidFill>
                <a:latin typeface="Arial" panose="020B0604020202020204" pitchFamily="34" charset="0"/>
                <a:cs typeface="Arial" panose="020B0604020202020204" pitchFamily="34" charset="0"/>
              </a:rPr>
              <a:t>Chủ</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đề</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báo</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cáo</a:t>
            </a:r>
            <a:r>
              <a:rPr lang="en-US" sz="2000" dirty="0">
                <a:solidFill>
                  <a:schemeClr val="bg1"/>
                </a:solidFill>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Eco Bicycle for Rent</a:t>
            </a:r>
            <a:endParaRPr lang="vi-VN" sz="2000" dirty="0">
              <a:solidFill>
                <a:srgbClr val="FF0000"/>
              </a:solidFill>
              <a:latin typeface="Arial" panose="020B0604020202020204" pitchFamily="34" charset="0"/>
              <a:cs typeface="Arial" panose="020B0604020202020204" pitchFamily="34" charset="0"/>
            </a:endParaRPr>
          </a:p>
        </p:txBody>
      </p:sp>
      <p:pic>
        <p:nvPicPr>
          <p:cNvPr id="17" name="Picture 16" descr="Logo&#10;&#10;Description automatically generated with medium confidence">
            <a:extLst>
              <a:ext uri="{FF2B5EF4-FFF2-40B4-BE49-F238E27FC236}">
                <a16:creationId xmlns:a16="http://schemas.microsoft.com/office/drawing/2014/main" id="{30DDFB93-45F5-40BC-BC96-CF82736BFFB9}"/>
              </a:ext>
            </a:extLst>
          </p:cNvPr>
          <p:cNvPicPr>
            <a:picLocks noChangeAspect="1"/>
          </p:cNvPicPr>
          <p:nvPr/>
        </p:nvPicPr>
        <p:blipFill rotWithShape="1">
          <a:blip r:embed="rId5">
            <a:extLst>
              <a:ext uri="{28A0092B-C50C-407E-A947-70E740481C1C}">
                <a14:useLocalDpi xmlns:a14="http://schemas.microsoft.com/office/drawing/2010/main" val="0"/>
              </a:ext>
            </a:extLst>
          </a:blip>
          <a:srcRect l="17500" t="31667" r="16667" b="2084"/>
          <a:stretch/>
        </p:blipFill>
        <p:spPr>
          <a:xfrm>
            <a:off x="6496289" y="2729116"/>
            <a:ext cx="2053925" cy="2066925"/>
          </a:xfrm>
          <a:prstGeom prst="rect">
            <a:avLst/>
          </a:prstGeom>
        </p:spPr>
      </p:pic>
      <p:pic>
        <p:nvPicPr>
          <p:cNvPr id="19" name="Picture 18" descr="A picture containing goggles&#10;&#10;Description automatically generated">
            <a:extLst>
              <a:ext uri="{FF2B5EF4-FFF2-40B4-BE49-F238E27FC236}">
                <a16:creationId xmlns:a16="http://schemas.microsoft.com/office/drawing/2014/main" id="{BF660866-AEE9-433C-B5CC-0B21DD389AA6}"/>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backgroundRemoval t="7412" b="90158" l="10000" r="90000">
                        <a14:foregroundMark x1="63176" y1="21993" x2="66941" y2="35601"/>
                        <a14:foregroundMark x1="45176" y1="7412" x2="60118" y2="8505"/>
                        <a14:foregroundMark x1="39882" y1="90158" x2="39882" y2="90158"/>
                      </a14:backgroundRemoval>
                    </a14:imgEffect>
                  </a14:imgLayer>
                </a14:imgProps>
              </a:ext>
              <a:ext uri="{28A0092B-C50C-407E-A947-70E740481C1C}">
                <a14:useLocalDpi xmlns:a14="http://schemas.microsoft.com/office/drawing/2010/main" val="0"/>
              </a:ext>
            </a:extLst>
          </a:blip>
          <a:srcRect l="13423" t="2361" r="16784" b="6806"/>
          <a:stretch/>
        </p:blipFill>
        <p:spPr>
          <a:xfrm>
            <a:off x="9135832" y="3061315"/>
            <a:ext cx="1557119" cy="1962150"/>
          </a:xfrm>
          <a:prstGeom prst="rect">
            <a:avLst/>
          </a:prstGeom>
        </p:spPr>
      </p:pic>
      <p:pic>
        <p:nvPicPr>
          <p:cNvPr id="21" name="Picture 20" descr="Logo&#10;&#10;Description automatically generated with low confidence">
            <a:extLst>
              <a:ext uri="{FF2B5EF4-FFF2-40B4-BE49-F238E27FC236}">
                <a16:creationId xmlns:a16="http://schemas.microsoft.com/office/drawing/2014/main" id="{DAFDF971-D93C-48CD-A7B1-2BE9E9E5D49D}"/>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1601" t="11876" r="11682" b="11874"/>
          <a:stretch/>
        </p:blipFill>
        <p:spPr>
          <a:xfrm flipH="1">
            <a:off x="4289881" y="2647731"/>
            <a:ext cx="1694832" cy="1981815"/>
          </a:xfrm>
          <a:prstGeom prst="rect">
            <a:avLst/>
          </a:prstGeom>
        </p:spPr>
      </p:pic>
      <p:pic>
        <p:nvPicPr>
          <p:cNvPr id="25" name="Picture 24" descr="Icon&#10;&#10;Description automatically generated">
            <a:extLst>
              <a:ext uri="{FF2B5EF4-FFF2-40B4-BE49-F238E27FC236}">
                <a16:creationId xmlns:a16="http://schemas.microsoft.com/office/drawing/2014/main" id="{A60D7506-7ED2-4C29-8B79-00AD218559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3713" y="3313659"/>
            <a:ext cx="1877287" cy="1877287"/>
          </a:xfrm>
          <a:prstGeom prst="rect">
            <a:avLst/>
          </a:prstGeom>
        </p:spPr>
      </p:pic>
      <p:pic>
        <p:nvPicPr>
          <p:cNvPr id="13" name="begin">
            <a:hlinkClick r:id="" action="ppaction://media"/>
            <a:extLst>
              <a:ext uri="{FF2B5EF4-FFF2-40B4-BE49-F238E27FC236}">
                <a16:creationId xmlns:a16="http://schemas.microsoft.com/office/drawing/2014/main" id="{508CC210-76BE-470F-B66E-D883AE03075A}"/>
              </a:ext>
            </a:extLst>
          </p:cNvPr>
          <p:cNvPicPr/>
          <p:nvPr>
            <a:audioFile r:link="rId2"/>
            <p:extLst>
              <p:ext uri="{DAA4B4D4-6D71-4841-9C94-3DE7FCFB9230}">
                <p14:media xmlns:p14="http://schemas.microsoft.com/office/powerpoint/2010/main" r:embed="rId1"/>
              </p:ext>
            </p:extLst>
          </p:nvPr>
        </p:nvPicPr>
        <p:blipFill>
          <a:blip r:embed="rId10"/>
          <a:stretch>
            <a:fillRect/>
          </a:stretch>
        </p:blipFill>
        <p:spPr>
          <a:xfrm>
            <a:off x="11275060" y="-495935"/>
            <a:ext cx="495300" cy="495300"/>
          </a:xfrm>
          <a:prstGeom prst="rect">
            <a:avLst/>
          </a:prstGeom>
        </p:spPr>
      </p:pic>
    </p:spTree>
    <p:extLst>
      <p:ext uri="{BB962C8B-B14F-4D97-AF65-F5344CB8AC3E}">
        <p14:creationId xmlns:p14="http://schemas.microsoft.com/office/powerpoint/2010/main" val="399925740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p:cTn id="7" fill="hold" display="1">
                  <p:stCondLst>
                    <p:cond delay="indefinite"/>
                  </p:stCondLst>
                  <p:endCondLst>
                    <p:cond evt="onPrev" delay="0">
                      <p:tgtEl>
                        <p:sldTgt/>
                      </p:tgtEl>
                    </p:cond>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6D3D9CF5-C94B-4648-A40A-5E8E6C22BC43}"/>
              </a:ext>
            </a:extLst>
          </p:cNvPr>
          <p:cNvGrpSpPr/>
          <p:nvPr/>
        </p:nvGrpSpPr>
        <p:grpSpPr>
          <a:xfrm>
            <a:off x="3912566" y="504002"/>
            <a:ext cx="4926633" cy="4248437"/>
            <a:chOff x="4136102" y="519480"/>
            <a:chExt cx="4926633" cy="4248437"/>
          </a:xfrm>
        </p:grpSpPr>
        <p:sp>
          <p:nvSpPr>
            <p:cNvPr id="73" name="TextBox 72">
              <a:extLst>
                <a:ext uri="{FF2B5EF4-FFF2-40B4-BE49-F238E27FC236}">
                  <a16:creationId xmlns:a16="http://schemas.microsoft.com/office/drawing/2014/main" id="{0192D459-FCE7-47CA-AB13-2787C1BD3D6E}"/>
                </a:ext>
              </a:extLst>
            </p:cNvPr>
            <p:cNvSpPr txBox="1"/>
            <p:nvPr/>
          </p:nvSpPr>
          <p:spPr>
            <a:xfrm>
              <a:off x="4237569" y="519480"/>
              <a:ext cx="4408966" cy="2554545"/>
            </a:xfrm>
            <a:prstGeom prst="rect">
              <a:avLst/>
            </a:prstGeom>
            <a:noFill/>
          </p:spPr>
          <p:txBody>
            <a:bodyPr wrap="square" rtlCol="0">
              <a:spAutoFit/>
            </a:bodyPr>
            <a:lstStyle/>
            <a:p>
              <a:pPr algn="ctr"/>
              <a:r>
                <a:rPr lang="en-US" sz="4000" b="1" dirty="0" err="1">
                  <a:solidFill>
                    <a:schemeClr val="tx1">
                      <a:lumMod val="65000"/>
                      <a:lumOff val="35000"/>
                    </a:schemeClr>
                  </a:solidFill>
                  <a:latin typeface="Tw Cen MT" panose="020B0602020104020603" pitchFamily="34" charset="0"/>
                </a:rPr>
                <a:t>Chào</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mừng</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các</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bạn</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đến</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với</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phần</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đầu</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tiên</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của</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buổi</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thuyết</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trình</a:t>
              </a:r>
              <a:endParaRPr lang="en-US" sz="4000" b="1" dirty="0">
                <a:solidFill>
                  <a:schemeClr val="tx1">
                    <a:lumMod val="65000"/>
                    <a:lumOff val="35000"/>
                  </a:schemeClr>
                </a:solidFill>
                <a:latin typeface="Tw Cen MT" panose="020B0602020104020603" pitchFamily="34" charset="0"/>
              </a:endParaRPr>
            </a:p>
          </p:txBody>
        </p:sp>
        <p:sp>
          <p:nvSpPr>
            <p:cNvPr id="74" name="TextBox 73">
              <a:extLst>
                <a:ext uri="{FF2B5EF4-FFF2-40B4-BE49-F238E27FC236}">
                  <a16:creationId xmlns:a16="http://schemas.microsoft.com/office/drawing/2014/main" id="{51047654-9AE4-48BA-A706-5BE049ABA848}"/>
                </a:ext>
              </a:extLst>
            </p:cNvPr>
            <p:cNvSpPr txBox="1"/>
            <p:nvPr/>
          </p:nvSpPr>
          <p:spPr>
            <a:xfrm>
              <a:off x="4136102" y="4060031"/>
              <a:ext cx="4926633" cy="707886"/>
            </a:xfrm>
            <a:prstGeom prst="rect">
              <a:avLst/>
            </a:prstGeom>
            <a:noFill/>
          </p:spPr>
          <p:txBody>
            <a:bodyPr wrap="square" rtlCol="0">
              <a:spAutoFit/>
            </a:bodyPr>
            <a:lstStyle/>
            <a:p>
              <a:pPr algn="ctr"/>
              <a:r>
                <a:rPr lang="en-US" sz="2000" b="1" dirty="0" err="1">
                  <a:solidFill>
                    <a:schemeClr val="tx1">
                      <a:lumMod val="65000"/>
                      <a:lumOff val="35000"/>
                    </a:schemeClr>
                  </a:solidFill>
                  <a:latin typeface="Tw Cen MT" panose="020B0602020104020603" pitchFamily="34" charset="0"/>
                </a:rPr>
                <a:t>Để</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tránh</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làm</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mất</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thời</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gian</a:t>
              </a:r>
              <a:r>
                <a:rPr lang="en-US" sz="2000" b="1" dirty="0">
                  <a:solidFill>
                    <a:schemeClr val="tx1">
                      <a:lumMod val="65000"/>
                      <a:lumOff val="35000"/>
                    </a:schemeClr>
                  </a:solidFill>
                  <a:latin typeface="Tw Cen MT" panose="020B0602020104020603" pitchFamily="34" charset="0"/>
                </a:rPr>
                <a:t> ta </a:t>
              </a:r>
              <a:r>
                <a:rPr lang="en-US" sz="2000" b="1" dirty="0" err="1">
                  <a:solidFill>
                    <a:schemeClr val="tx1">
                      <a:lumMod val="65000"/>
                      <a:lumOff val="35000"/>
                    </a:schemeClr>
                  </a:solidFill>
                  <a:latin typeface="Tw Cen MT" panose="020B0602020104020603" pitchFamily="34" charset="0"/>
                </a:rPr>
                <a:t>sẽ</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cùng</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tìm</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hiểu</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một</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chút</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về</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hệ</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thống</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cho</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thuê</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xe</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đạp</a:t>
              </a:r>
              <a:endParaRPr lang="en-US" sz="2000" b="1" dirty="0">
                <a:solidFill>
                  <a:schemeClr val="tx1">
                    <a:lumMod val="65000"/>
                    <a:lumOff val="35000"/>
                  </a:schemeClr>
                </a:solidFill>
                <a:latin typeface="Tw Cen MT" panose="020B0602020104020603" pitchFamily="34" charset="0"/>
              </a:endParaRPr>
            </a:p>
          </p:txBody>
        </p:sp>
      </p:grpSp>
      <p:sp>
        <p:nvSpPr>
          <p:cNvPr id="75" name="Oval 74">
            <a:extLst>
              <a:ext uri="{FF2B5EF4-FFF2-40B4-BE49-F238E27FC236}">
                <a16:creationId xmlns:a16="http://schemas.microsoft.com/office/drawing/2014/main" id="{B0F25633-FE09-42D0-A44F-74E9983F74AC}"/>
              </a:ext>
            </a:extLst>
          </p:cNvPr>
          <p:cNvSpPr/>
          <p:nvPr/>
        </p:nvSpPr>
        <p:spPr>
          <a:xfrm>
            <a:off x="9095059" y="771660"/>
            <a:ext cx="3117876" cy="3117876"/>
          </a:xfrm>
          <a:prstGeom prst="ellipse">
            <a:avLst/>
          </a:prstGeom>
          <a:solidFill>
            <a:schemeClr val="bg1">
              <a:lumMod val="95000"/>
            </a:schemeClr>
          </a:solidFill>
          <a:ln>
            <a:noFill/>
          </a:ln>
          <a:effectLst>
            <a:outerShdw blurRad="101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D3A4BC7-8D68-4489-80FA-C341813320EF}"/>
              </a:ext>
            </a:extLst>
          </p:cNvPr>
          <p:cNvSpPr/>
          <p:nvPr/>
        </p:nvSpPr>
        <p:spPr>
          <a:xfrm>
            <a:off x="9458901" y="1110621"/>
            <a:ext cx="2439954" cy="243995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085BD9A-7DF0-4A12-91C6-84EC12C32563}"/>
              </a:ext>
            </a:extLst>
          </p:cNvPr>
          <p:cNvSpPr/>
          <p:nvPr/>
        </p:nvSpPr>
        <p:spPr>
          <a:xfrm>
            <a:off x="9709348" y="1340445"/>
            <a:ext cx="2007624" cy="2007624"/>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BCA1B3D6-1F9E-4449-B2A3-429CE459FD64}"/>
              </a:ext>
            </a:extLst>
          </p:cNvPr>
          <p:cNvGrpSpPr/>
          <p:nvPr/>
        </p:nvGrpSpPr>
        <p:grpSpPr>
          <a:xfrm>
            <a:off x="10025393" y="1680101"/>
            <a:ext cx="1306970" cy="1306970"/>
            <a:chOff x="4995674" y="4044712"/>
            <a:chExt cx="848364" cy="848364"/>
          </a:xfrm>
          <a:solidFill>
            <a:srgbClr val="FF5969"/>
          </a:solidFill>
        </p:grpSpPr>
        <p:grpSp>
          <p:nvGrpSpPr>
            <p:cNvPr id="79" name="Group 78">
              <a:extLst>
                <a:ext uri="{FF2B5EF4-FFF2-40B4-BE49-F238E27FC236}">
                  <a16:creationId xmlns:a16="http://schemas.microsoft.com/office/drawing/2014/main" id="{3C2B3A4F-DCD7-4AFF-A04D-4ECD46B4CDC3}"/>
                </a:ext>
              </a:extLst>
            </p:cNvPr>
            <p:cNvGrpSpPr/>
            <p:nvPr/>
          </p:nvGrpSpPr>
          <p:grpSpPr>
            <a:xfrm>
              <a:off x="5011823" y="4060861"/>
              <a:ext cx="816066" cy="816066"/>
              <a:chOff x="3205163" y="1762126"/>
              <a:chExt cx="601662" cy="601662"/>
            </a:xfrm>
            <a:grpFill/>
          </p:grpSpPr>
          <p:sp>
            <p:nvSpPr>
              <p:cNvPr id="84" name="Freeform 176">
                <a:extLst>
                  <a:ext uri="{FF2B5EF4-FFF2-40B4-BE49-F238E27FC236}">
                    <a16:creationId xmlns:a16="http://schemas.microsoft.com/office/drawing/2014/main" id="{5BFF523B-BE2B-43ED-9177-DB3D64BF52DD}"/>
                  </a:ext>
                </a:extLst>
              </p:cNvPr>
              <p:cNvSpPr>
                <a:spLocks/>
              </p:cNvSpPr>
              <p:nvPr/>
            </p:nvSpPr>
            <p:spPr bwMode="auto">
              <a:xfrm>
                <a:off x="3494088" y="1762126"/>
                <a:ext cx="23813" cy="73025"/>
              </a:xfrm>
              <a:custGeom>
                <a:avLst/>
                <a:gdLst>
                  <a:gd name="T0" fmla="*/ 15 w 30"/>
                  <a:gd name="T1" fmla="*/ 95 h 95"/>
                  <a:gd name="T2" fmla="*/ 0 w 30"/>
                  <a:gd name="T3" fmla="*/ 80 h 95"/>
                  <a:gd name="T4" fmla="*/ 0 w 30"/>
                  <a:gd name="T5" fmla="*/ 15 h 95"/>
                  <a:gd name="T6" fmla="*/ 15 w 30"/>
                  <a:gd name="T7" fmla="*/ 0 h 95"/>
                  <a:gd name="T8" fmla="*/ 30 w 30"/>
                  <a:gd name="T9" fmla="*/ 15 h 95"/>
                  <a:gd name="T10" fmla="*/ 30 w 30"/>
                  <a:gd name="T11" fmla="*/ 80 h 95"/>
                  <a:gd name="T12" fmla="*/ 15 w 30"/>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30" h="95">
                    <a:moveTo>
                      <a:pt x="15" y="95"/>
                    </a:moveTo>
                    <a:cubicBezTo>
                      <a:pt x="7" y="95"/>
                      <a:pt x="0" y="88"/>
                      <a:pt x="0" y="80"/>
                    </a:cubicBezTo>
                    <a:lnTo>
                      <a:pt x="0" y="15"/>
                    </a:lnTo>
                    <a:cubicBezTo>
                      <a:pt x="0" y="7"/>
                      <a:pt x="7" y="0"/>
                      <a:pt x="15" y="0"/>
                    </a:cubicBezTo>
                    <a:cubicBezTo>
                      <a:pt x="24" y="0"/>
                      <a:pt x="30" y="7"/>
                      <a:pt x="30" y="15"/>
                    </a:cubicBezTo>
                    <a:lnTo>
                      <a:pt x="30" y="80"/>
                    </a:lnTo>
                    <a:cubicBezTo>
                      <a:pt x="30" y="88"/>
                      <a:pt x="24" y="95"/>
                      <a:pt x="15"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77">
                <a:extLst>
                  <a:ext uri="{FF2B5EF4-FFF2-40B4-BE49-F238E27FC236}">
                    <a16:creationId xmlns:a16="http://schemas.microsoft.com/office/drawing/2014/main" id="{99318FCB-F3FF-4B81-8F07-35CDDFFFB10A}"/>
                  </a:ext>
                </a:extLst>
              </p:cNvPr>
              <p:cNvSpPr>
                <a:spLocks/>
              </p:cNvSpPr>
              <p:nvPr/>
            </p:nvSpPr>
            <p:spPr bwMode="auto">
              <a:xfrm>
                <a:off x="3613150" y="1800226"/>
                <a:ext cx="50800" cy="66675"/>
              </a:xfrm>
              <a:custGeom>
                <a:avLst/>
                <a:gdLst>
                  <a:gd name="T0" fmla="*/ 17 w 67"/>
                  <a:gd name="T1" fmla="*/ 88 h 88"/>
                  <a:gd name="T2" fmla="*/ 10 w 67"/>
                  <a:gd name="T3" fmla="*/ 86 h 88"/>
                  <a:gd name="T4" fmla="*/ 4 w 67"/>
                  <a:gd name="T5" fmla="*/ 66 h 88"/>
                  <a:gd name="T6" fmla="*/ 37 w 67"/>
                  <a:gd name="T7" fmla="*/ 9 h 88"/>
                  <a:gd name="T8" fmla="*/ 57 w 67"/>
                  <a:gd name="T9" fmla="*/ 4 h 88"/>
                  <a:gd name="T10" fmla="*/ 63 w 67"/>
                  <a:gd name="T11" fmla="*/ 24 h 88"/>
                  <a:gd name="T12" fmla="*/ 30 w 67"/>
                  <a:gd name="T13" fmla="*/ 81 h 88"/>
                  <a:gd name="T14" fmla="*/ 17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17" y="88"/>
                    </a:moveTo>
                    <a:cubicBezTo>
                      <a:pt x="15" y="88"/>
                      <a:pt x="12" y="88"/>
                      <a:pt x="10" y="86"/>
                    </a:cubicBezTo>
                    <a:cubicBezTo>
                      <a:pt x="3" y="82"/>
                      <a:pt x="0" y="73"/>
                      <a:pt x="4" y="66"/>
                    </a:cubicBezTo>
                    <a:lnTo>
                      <a:pt x="37" y="9"/>
                    </a:lnTo>
                    <a:cubicBezTo>
                      <a:pt x="41" y="2"/>
                      <a:pt x="50" y="0"/>
                      <a:pt x="57" y="4"/>
                    </a:cubicBezTo>
                    <a:cubicBezTo>
                      <a:pt x="65" y="8"/>
                      <a:pt x="67" y="17"/>
                      <a:pt x="63" y="24"/>
                    </a:cubicBezTo>
                    <a:lnTo>
                      <a:pt x="30" y="81"/>
                    </a:lnTo>
                    <a:cubicBezTo>
                      <a:pt x="28" y="85"/>
                      <a:pt x="23" y="88"/>
                      <a:pt x="17"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78">
                <a:extLst>
                  <a:ext uri="{FF2B5EF4-FFF2-40B4-BE49-F238E27FC236}">
                    <a16:creationId xmlns:a16="http://schemas.microsoft.com/office/drawing/2014/main" id="{B2E81DF1-9AAA-4D8B-9E95-6CE13C85A904}"/>
                  </a:ext>
                </a:extLst>
              </p:cNvPr>
              <p:cNvSpPr>
                <a:spLocks/>
              </p:cNvSpPr>
              <p:nvPr/>
            </p:nvSpPr>
            <p:spPr bwMode="auto">
              <a:xfrm>
                <a:off x="3700463" y="1905001"/>
                <a:ext cx="69850" cy="49213"/>
              </a:xfrm>
              <a:custGeom>
                <a:avLst/>
                <a:gdLst>
                  <a:gd name="T0" fmla="*/ 17 w 91"/>
                  <a:gd name="T1" fmla="*/ 65 h 65"/>
                  <a:gd name="T2" fmla="*/ 4 w 91"/>
                  <a:gd name="T3" fmla="*/ 58 h 65"/>
                  <a:gd name="T4" fmla="*/ 10 w 91"/>
                  <a:gd name="T5" fmla="*/ 37 h 65"/>
                  <a:gd name="T6" fmla="*/ 66 w 91"/>
                  <a:gd name="T7" fmla="*/ 5 h 65"/>
                  <a:gd name="T8" fmla="*/ 87 w 91"/>
                  <a:gd name="T9" fmla="*/ 10 h 65"/>
                  <a:gd name="T10" fmla="*/ 81 w 91"/>
                  <a:gd name="T11" fmla="*/ 31 h 65"/>
                  <a:gd name="T12" fmla="*/ 25 w 91"/>
                  <a:gd name="T13" fmla="*/ 63 h 65"/>
                  <a:gd name="T14" fmla="*/ 17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17" y="65"/>
                    </a:moveTo>
                    <a:cubicBezTo>
                      <a:pt x="12" y="65"/>
                      <a:pt x="7" y="62"/>
                      <a:pt x="4" y="58"/>
                    </a:cubicBezTo>
                    <a:cubicBezTo>
                      <a:pt x="0" y="50"/>
                      <a:pt x="3" y="41"/>
                      <a:pt x="10" y="37"/>
                    </a:cubicBezTo>
                    <a:lnTo>
                      <a:pt x="66" y="5"/>
                    </a:lnTo>
                    <a:cubicBezTo>
                      <a:pt x="73" y="0"/>
                      <a:pt x="82" y="3"/>
                      <a:pt x="87" y="10"/>
                    </a:cubicBezTo>
                    <a:cubicBezTo>
                      <a:pt x="91" y="17"/>
                      <a:pt x="88" y="26"/>
                      <a:pt x="81" y="31"/>
                    </a:cubicBezTo>
                    <a:lnTo>
                      <a:pt x="25" y="63"/>
                    </a:lnTo>
                    <a:cubicBezTo>
                      <a:pt x="22" y="64"/>
                      <a:pt x="20" y="65"/>
                      <a:pt x="1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79">
                <a:extLst>
                  <a:ext uri="{FF2B5EF4-FFF2-40B4-BE49-F238E27FC236}">
                    <a16:creationId xmlns:a16="http://schemas.microsoft.com/office/drawing/2014/main" id="{33173A57-2A0B-496B-87D4-E9891E154713}"/>
                  </a:ext>
                </a:extLst>
              </p:cNvPr>
              <p:cNvSpPr>
                <a:spLocks/>
              </p:cNvSpPr>
              <p:nvPr/>
            </p:nvSpPr>
            <p:spPr bwMode="auto">
              <a:xfrm>
                <a:off x="3733800" y="2051051"/>
                <a:ext cx="73025" cy="23813"/>
              </a:xfrm>
              <a:custGeom>
                <a:avLst/>
                <a:gdLst>
                  <a:gd name="T0" fmla="*/ 80 w 95"/>
                  <a:gd name="T1" fmla="*/ 30 h 30"/>
                  <a:gd name="T2" fmla="*/ 15 w 95"/>
                  <a:gd name="T3" fmla="*/ 30 h 30"/>
                  <a:gd name="T4" fmla="*/ 0 w 95"/>
                  <a:gd name="T5" fmla="*/ 15 h 30"/>
                  <a:gd name="T6" fmla="*/ 15 w 95"/>
                  <a:gd name="T7" fmla="*/ 0 h 30"/>
                  <a:gd name="T8" fmla="*/ 80 w 95"/>
                  <a:gd name="T9" fmla="*/ 0 h 30"/>
                  <a:gd name="T10" fmla="*/ 95 w 95"/>
                  <a:gd name="T11" fmla="*/ 15 h 30"/>
                  <a:gd name="T12" fmla="*/ 80 w 95"/>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95" h="30">
                    <a:moveTo>
                      <a:pt x="80" y="30"/>
                    </a:moveTo>
                    <a:lnTo>
                      <a:pt x="15" y="30"/>
                    </a:lnTo>
                    <a:cubicBezTo>
                      <a:pt x="7" y="30"/>
                      <a:pt x="0" y="23"/>
                      <a:pt x="0" y="15"/>
                    </a:cubicBezTo>
                    <a:cubicBezTo>
                      <a:pt x="0" y="7"/>
                      <a:pt x="7" y="0"/>
                      <a:pt x="15" y="0"/>
                    </a:cubicBezTo>
                    <a:lnTo>
                      <a:pt x="80" y="0"/>
                    </a:lnTo>
                    <a:cubicBezTo>
                      <a:pt x="89" y="0"/>
                      <a:pt x="95" y="7"/>
                      <a:pt x="95" y="15"/>
                    </a:cubicBezTo>
                    <a:cubicBezTo>
                      <a:pt x="95" y="23"/>
                      <a:pt x="89" y="30"/>
                      <a:pt x="8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80">
                <a:extLst>
                  <a:ext uri="{FF2B5EF4-FFF2-40B4-BE49-F238E27FC236}">
                    <a16:creationId xmlns:a16="http://schemas.microsoft.com/office/drawing/2014/main" id="{66040713-1118-459D-9F65-CF79B2CB285A}"/>
                  </a:ext>
                </a:extLst>
              </p:cNvPr>
              <p:cNvSpPr>
                <a:spLocks/>
              </p:cNvSpPr>
              <p:nvPr/>
            </p:nvSpPr>
            <p:spPr bwMode="auto">
              <a:xfrm>
                <a:off x="3700463" y="2170113"/>
                <a:ext cx="69850" cy="49213"/>
              </a:xfrm>
              <a:custGeom>
                <a:avLst/>
                <a:gdLst>
                  <a:gd name="T0" fmla="*/ 73 w 91"/>
                  <a:gd name="T1" fmla="*/ 65 h 65"/>
                  <a:gd name="T2" fmla="*/ 66 w 91"/>
                  <a:gd name="T3" fmla="*/ 62 h 65"/>
                  <a:gd name="T4" fmla="*/ 10 w 91"/>
                  <a:gd name="T5" fmla="*/ 30 h 65"/>
                  <a:gd name="T6" fmla="*/ 4 w 91"/>
                  <a:gd name="T7" fmla="*/ 9 h 65"/>
                  <a:gd name="T8" fmla="*/ 25 w 91"/>
                  <a:gd name="T9" fmla="*/ 4 h 65"/>
                  <a:gd name="T10" fmla="*/ 81 w 91"/>
                  <a:gd name="T11" fmla="*/ 36 h 65"/>
                  <a:gd name="T12" fmla="*/ 87 w 91"/>
                  <a:gd name="T13" fmla="*/ 57 h 65"/>
                  <a:gd name="T14" fmla="*/ 73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73" y="65"/>
                    </a:moveTo>
                    <a:cubicBezTo>
                      <a:pt x="71" y="65"/>
                      <a:pt x="68" y="64"/>
                      <a:pt x="66" y="62"/>
                    </a:cubicBezTo>
                    <a:lnTo>
                      <a:pt x="10" y="30"/>
                    </a:lnTo>
                    <a:cubicBezTo>
                      <a:pt x="3" y="26"/>
                      <a:pt x="0" y="17"/>
                      <a:pt x="4" y="9"/>
                    </a:cubicBezTo>
                    <a:cubicBezTo>
                      <a:pt x="8" y="2"/>
                      <a:pt x="18" y="0"/>
                      <a:pt x="25" y="4"/>
                    </a:cubicBezTo>
                    <a:lnTo>
                      <a:pt x="81" y="36"/>
                    </a:lnTo>
                    <a:cubicBezTo>
                      <a:pt x="88" y="41"/>
                      <a:pt x="91" y="50"/>
                      <a:pt x="87" y="57"/>
                    </a:cubicBezTo>
                    <a:cubicBezTo>
                      <a:pt x="84" y="62"/>
                      <a:pt x="79" y="65"/>
                      <a:pt x="73"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81">
                <a:extLst>
                  <a:ext uri="{FF2B5EF4-FFF2-40B4-BE49-F238E27FC236}">
                    <a16:creationId xmlns:a16="http://schemas.microsoft.com/office/drawing/2014/main" id="{583E0347-5D4E-4681-8AD4-AC8CE08DAD0E}"/>
                  </a:ext>
                </a:extLst>
              </p:cNvPr>
              <p:cNvSpPr>
                <a:spLocks/>
              </p:cNvSpPr>
              <p:nvPr/>
            </p:nvSpPr>
            <p:spPr bwMode="auto">
              <a:xfrm>
                <a:off x="3613150" y="2257426"/>
                <a:ext cx="50800" cy="66675"/>
              </a:xfrm>
              <a:custGeom>
                <a:avLst/>
                <a:gdLst>
                  <a:gd name="T0" fmla="*/ 50 w 67"/>
                  <a:gd name="T1" fmla="*/ 88 h 88"/>
                  <a:gd name="T2" fmla="*/ 37 w 67"/>
                  <a:gd name="T3" fmla="*/ 81 h 88"/>
                  <a:gd name="T4" fmla="*/ 4 w 67"/>
                  <a:gd name="T5" fmla="*/ 24 h 88"/>
                  <a:gd name="T6" fmla="*/ 10 w 67"/>
                  <a:gd name="T7" fmla="*/ 4 h 88"/>
                  <a:gd name="T8" fmla="*/ 30 w 67"/>
                  <a:gd name="T9" fmla="*/ 9 h 88"/>
                  <a:gd name="T10" fmla="*/ 63 w 67"/>
                  <a:gd name="T11" fmla="*/ 66 h 88"/>
                  <a:gd name="T12" fmla="*/ 57 w 67"/>
                  <a:gd name="T13" fmla="*/ 86 h 88"/>
                  <a:gd name="T14" fmla="*/ 50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50" y="88"/>
                    </a:moveTo>
                    <a:cubicBezTo>
                      <a:pt x="45" y="88"/>
                      <a:pt x="40" y="85"/>
                      <a:pt x="37" y="81"/>
                    </a:cubicBezTo>
                    <a:lnTo>
                      <a:pt x="4" y="24"/>
                    </a:lnTo>
                    <a:cubicBezTo>
                      <a:pt x="0" y="17"/>
                      <a:pt x="3" y="8"/>
                      <a:pt x="10" y="4"/>
                    </a:cubicBezTo>
                    <a:cubicBezTo>
                      <a:pt x="17" y="0"/>
                      <a:pt x="26" y="2"/>
                      <a:pt x="30" y="9"/>
                    </a:cubicBezTo>
                    <a:lnTo>
                      <a:pt x="63" y="66"/>
                    </a:lnTo>
                    <a:cubicBezTo>
                      <a:pt x="67" y="73"/>
                      <a:pt x="65" y="82"/>
                      <a:pt x="57" y="86"/>
                    </a:cubicBezTo>
                    <a:cubicBezTo>
                      <a:pt x="55" y="88"/>
                      <a:pt x="52"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82">
                <a:extLst>
                  <a:ext uri="{FF2B5EF4-FFF2-40B4-BE49-F238E27FC236}">
                    <a16:creationId xmlns:a16="http://schemas.microsoft.com/office/drawing/2014/main" id="{E6B1CEFB-AD08-46B1-BAA5-E1DD1DB7C00A}"/>
                  </a:ext>
                </a:extLst>
              </p:cNvPr>
              <p:cNvSpPr>
                <a:spLocks/>
              </p:cNvSpPr>
              <p:nvPr/>
            </p:nvSpPr>
            <p:spPr bwMode="auto">
              <a:xfrm>
                <a:off x="3494088" y="2290763"/>
                <a:ext cx="23813" cy="73025"/>
              </a:xfrm>
              <a:custGeom>
                <a:avLst/>
                <a:gdLst>
                  <a:gd name="T0" fmla="*/ 15 w 30"/>
                  <a:gd name="T1" fmla="*/ 95 h 95"/>
                  <a:gd name="T2" fmla="*/ 0 w 30"/>
                  <a:gd name="T3" fmla="*/ 80 h 95"/>
                  <a:gd name="T4" fmla="*/ 0 w 30"/>
                  <a:gd name="T5" fmla="*/ 15 h 95"/>
                  <a:gd name="T6" fmla="*/ 15 w 30"/>
                  <a:gd name="T7" fmla="*/ 0 h 95"/>
                  <a:gd name="T8" fmla="*/ 30 w 30"/>
                  <a:gd name="T9" fmla="*/ 15 h 95"/>
                  <a:gd name="T10" fmla="*/ 30 w 30"/>
                  <a:gd name="T11" fmla="*/ 80 h 95"/>
                  <a:gd name="T12" fmla="*/ 15 w 30"/>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30" h="95">
                    <a:moveTo>
                      <a:pt x="15" y="95"/>
                    </a:moveTo>
                    <a:cubicBezTo>
                      <a:pt x="7" y="95"/>
                      <a:pt x="0" y="88"/>
                      <a:pt x="0" y="80"/>
                    </a:cubicBezTo>
                    <a:lnTo>
                      <a:pt x="0" y="15"/>
                    </a:lnTo>
                    <a:cubicBezTo>
                      <a:pt x="0" y="7"/>
                      <a:pt x="7" y="0"/>
                      <a:pt x="15" y="0"/>
                    </a:cubicBezTo>
                    <a:cubicBezTo>
                      <a:pt x="24" y="0"/>
                      <a:pt x="30" y="7"/>
                      <a:pt x="30" y="15"/>
                    </a:cubicBezTo>
                    <a:lnTo>
                      <a:pt x="30" y="80"/>
                    </a:lnTo>
                    <a:cubicBezTo>
                      <a:pt x="30" y="88"/>
                      <a:pt x="24" y="95"/>
                      <a:pt x="15"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83">
                <a:extLst>
                  <a:ext uri="{FF2B5EF4-FFF2-40B4-BE49-F238E27FC236}">
                    <a16:creationId xmlns:a16="http://schemas.microsoft.com/office/drawing/2014/main" id="{ECA42AEA-36F5-45E1-AC0A-EB4A1267A959}"/>
                  </a:ext>
                </a:extLst>
              </p:cNvPr>
              <p:cNvSpPr>
                <a:spLocks/>
              </p:cNvSpPr>
              <p:nvPr/>
            </p:nvSpPr>
            <p:spPr bwMode="auto">
              <a:xfrm>
                <a:off x="3349625" y="2257426"/>
                <a:ext cx="50800" cy="66675"/>
              </a:xfrm>
              <a:custGeom>
                <a:avLst/>
                <a:gdLst>
                  <a:gd name="T0" fmla="*/ 17 w 67"/>
                  <a:gd name="T1" fmla="*/ 88 h 88"/>
                  <a:gd name="T2" fmla="*/ 9 w 67"/>
                  <a:gd name="T3" fmla="*/ 86 h 88"/>
                  <a:gd name="T4" fmla="*/ 4 w 67"/>
                  <a:gd name="T5" fmla="*/ 66 h 88"/>
                  <a:gd name="T6" fmla="*/ 36 w 67"/>
                  <a:gd name="T7" fmla="*/ 9 h 88"/>
                  <a:gd name="T8" fmla="*/ 57 w 67"/>
                  <a:gd name="T9" fmla="*/ 4 h 88"/>
                  <a:gd name="T10" fmla="*/ 62 w 67"/>
                  <a:gd name="T11" fmla="*/ 24 h 88"/>
                  <a:gd name="T12" fmla="*/ 30 w 67"/>
                  <a:gd name="T13" fmla="*/ 81 h 88"/>
                  <a:gd name="T14" fmla="*/ 17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17" y="88"/>
                    </a:moveTo>
                    <a:cubicBezTo>
                      <a:pt x="14" y="88"/>
                      <a:pt x="12" y="88"/>
                      <a:pt x="9" y="86"/>
                    </a:cubicBezTo>
                    <a:cubicBezTo>
                      <a:pt x="2" y="82"/>
                      <a:pt x="0" y="73"/>
                      <a:pt x="4" y="66"/>
                    </a:cubicBezTo>
                    <a:lnTo>
                      <a:pt x="36" y="9"/>
                    </a:lnTo>
                    <a:cubicBezTo>
                      <a:pt x="41" y="2"/>
                      <a:pt x="50" y="0"/>
                      <a:pt x="57" y="4"/>
                    </a:cubicBezTo>
                    <a:cubicBezTo>
                      <a:pt x="64" y="8"/>
                      <a:pt x="67" y="17"/>
                      <a:pt x="62" y="24"/>
                    </a:cubicBezTo>
                    <a:lnTo>
                      <a:pt x="30" y="81"/>
                    </a:lnTo>
                    <a:cubicBezTo>
                      <a:pt x="27" y="85"/>
                      <a:pt x="22" y="88"/>
                      <a:pt x="17"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84">
                <a:extLst>
                  <a:ext uri="{FF2B5EF4-FFF2-40B4-BE49-F238E27FC236}">
                    <a16:creationId xmlns:a16="http://schemas.microsoft.com/office/drawing/2014/main" id="{35411370-6D1F-4A41-B78A-30741083E618}"/>
                  </a:ext>
                </a:extLst>
              </p:cNvPr>
              <p:cNvSpPr>
                <a:spLocks/>
              </p:cNvSpPr>
              <p:nvPr/>
            </p:nvSpPr>
            <p:spPr bwMode="auto">
              <a:xfrm>
                <a:off x="3243263" y="2170113"/>
                <a:ext cx="69850" cy="49213"/>
              </a:xfrm>
              <a:custGeom>
                <a:avLst/>
                <a:gdLst>
                  <a:gd name="T0" fmla="*/ 17 w 91"/>
                  <a:gd name="T1" fmla="*/ 65 h 65"/>
                  <a:gd name="T2" fmla="*/ 4 w 91"/>
                  <a:gd name="T3" fmla="*/ 57 h 65"/>
                  <a:gd name="T4" fmla="*/ 10 w 91"/>
                  <a:gd name="T5" fmla="*/ 36 h 65"/>
                  <a:gd name="T6" fmla="*/ 66 w 91"/>
                  <a:gd name="T7" fmla="*/ 4 h 65"/>
                  <a:gd name="T8" fmla="*/ 87 w 91"/>
                  <a:gd name="T9" fmla="*/ 9 h 65"/>
                  <a:gd name="T10" fmla="*/ 81 w 91"/>
                  <a:gd name="T11" fmla="*/ 30 h 65"/>
                  <a:gd name="T12" fmla="*/ 25 w 91"/>
                  <a:gd name="T13" fmla="*/ 62 h 65"/>
                  <a:gd name="T14" fmla="*/ 17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17" y="65"/>
                    </a:moveTo>
                    <a:cubicBezTo>
                      <a:pt x="12" y="65"/>
                      <a:pt x="7" y="62"/>
                      <a:pt x="4" y="57"/>
                    </a:cubicBezTo>
                    <a:cubicBezTo>
                      <a:pt x="0" y="50"/>
                      <a:pt x="3" y="41"/>
                      <a:pt x="10" y="36"/>
                    </a:cubicBezTo>
                    <a:lnTo>
                      <a:pt x="66" y="4"/>
                    </a:lnTo>
                    <a:cubicBezTo>
                      <a:pt x="73" y="0"/>
                      <a:pt x="82" y="2"/>
                      <a:pt x="87" y="9"/>
                    </a:cubicBezTo>
                    <a:cubicBezTo>
                      <a:pt x="91" y="17"/>
                      <a:pt x="88" y="26"/>
                      <a:pt x="81" y="30"/>
                    </a:cubicBezTo>
                    <a:lnTo>
                      <a:pt x="25" y="62"/>
                    </a:lnTo>
                    <a:cubicBezTo>
                      <a:pt x="22" y="64"/>
                      <a:pt x="20" y="65"/>
                      <a:pt x="1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85">
                <a:extLst>
                  <a:ext uri="{FF2B5EF4-FFF2-40B4-BE49-F238E27FC236}">
                    <a16:creationId xmlns:a16="http://schemas.microsoft.com/office/drawing/2014/main" id="{4340D85A-2CF8-4408-A6E0-A44E18B6D381}"/>
                  </a:ext>
                </a:extLst>
              </p:cNvPr>
              <p:cNvSpPr>
                <a:spLocks/>
              </p:cNvSpPr>
              <p:nvPr/>
            </p:nvSpPr>
            <p:spPr bwMode="auto">
              <a:xfrm>
                <a:off x="3205163" y="2051051"/>
                <a:ext cx="73025" cy="23813"/>
              </a:xfrm>
              <a:custGeom>
                <a:avLst/>
                <a:gdLst>
                  <a:gd name="T0" fmla="*/ 80 w 96"/>
                  <a:gd name="T1" fmla="*/ 30 h 30"/>
                  <a:gd name="T2" fmla="*/ 16 w 96"/>
                  <a:gd name="T3" fmla="*/ 30 h 30"/>
                  <a:gd name="T4" fmla="*/ 0 w 96"/>
                  <a:gd name="T5" fmla="*/ 15 h 30"/>
                  <a:gd name="T6" fmla="*/ 16 w 96"/>
                  <a:gd name="T7" fmla="*/ 0 h 30"/>
                  <a:gd name="T8" fmla="*/ 80 w 96"/>
                  <a:gd name="T9" fmla="*/ 0 h 30"/>
                  <a:gd name="T10" fmla="*/ 96 w 96"/>
                  <a:gd name="T11" fmla="*/ 15 h 30"/>
                  <a:gd name="T12" fmla="*/ 80 w 9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96" h="30">
                    <a:moveTo>
                      <a:pt x="80" y="30"/>
                    </a:moveTo>
                    <a:lnTo>
                      <a:pt x="16" y="30"/>
                    </a:lnTo>
                    <a:cubicBezTo>
                      <a:pt x="7" y="30"/>
                      <a:pt x="0" y="23"/>
                      <a:pt x="0" y="15"/>
                    </a:cubicBezTo>
                    <a:cubicBezTo>
                      <a:pt x="0" y="7"/>
                      <a:pt x="7" y="0"/>
                      <a:pt x="16" y="0"/>
                    </a:cubicBezTo>
                    <a:lnTo>
                      <a:pt x="80" y="0"/>
                    </a:lnTo>
                    <a:cubicBezTo>
                      <a:pt x="89" y="0"/>
                      <a:pt x="96" y="7"/>
                      <a:pt x="96" y="15"/>
                    </a:cubicBezTo>
                    <a:cubicBezTo>
                      <a:pt x="96" y="23"/>
                      <a:pt x="89" y="30"/>
                      <a:pt x="8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86">
                <a:extLst>
                  <a:ext uri="{FF2B5EF4-FFF2-40B4-BE49-F238E27FC236}">
                    <a16:creationId xmlns:a16="http://schemas.microsoft.com/office/drawing/2014/main" id="{1479F619-4DE8-460C-A92C-B72296E40120}"/>
                  </a:ext>
                </a:extLst>
              </p:cNvPr>
              <p:cNvSpPr>
                <a:spLocks/>
              </p:cNvSpPr>
              <p:nvPr/>
            </p:nvSpPr>
            <p:spPr bwMode="auto">
              <a:xfrm>
                <a:off x="3243263" y="1905001"/>
                <a:ext cx="69850" cy="49213"/>
              </a:xfrm>
              <a:custGeom>
                <a:avLst/>
                <a:gdLst>
                  <a:gd name="T0" fmla="*/ 73 w 91"/>
                  <a:gd name="T1" fmla="*/ 65 h 65"/>
                  <a:gd name="T2" fmla="*/ 66 w 91"/>
                  <a:gd name="T3" fmla="*/ 63 h 65"/>
                  <a:gd name="T4" fmla="*/ 10 w 91"/>
                  <a:gd name="T5" fmla="*/ 31 h 65"/>
                  <a:gd name="T6" fmla="*/ 4 w 91"/>
                  <a:gd name="T7" fmla="*/ 10 h 65"/>
                  <a:gd name="T8" fmla="*/ 25 w 91"/>
                  <a:gd name="T9" fmla="*/ 5 h 65"/>
                  <a:gd name="T10" fmla="*/ 81 w 91"/>
                  <a:gd name="T11" fmla="*/ 37 h 65"/>
                  <a:gd name="T12" fmla="*/ 87 w 91"/>
                  <a:gd name="T13" fmla="*/ 58 h 65"/>
                  <a:gd name="T14" fmla="*/ 73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73" y="65"/>
                    </a:moveTo>
                    <a:cubicBezTo>
                      <a:pt x="71" y="65"/>
                      <a:pt x="68" y="64"/>
                      <a:pt x="66" y="63"/>
                    </a:cubicBezTo>
                    <a:lnTo>
                      <a:pt x="10" y="31"/>
                    </a:lnTo>
                    <a:cubicBezTo>
                      <a:pt x="3" y="26"/>
                      <a:pt x="0" y="17"/>
                      <a:pt x="4" y="10"/>
                    </a:cubicBezTo>
                    <a:cubicBezTo>
                      <a:pt x="8" y="3"/>
                      <a:pt x="18" y="0"/>
                      <a:pt x="25" y="5"/>
                    </a:cubicBezTo>
                    <a:lnTo>
                      <a:pt x="81" y="37"/>
                    </a:lnTo>
                    <a:cubicBezTo>
                      <a:pt x="88" y="41"/>
                      <a:pt x="91" y="50"/>
                      <a:pt x="87" y="58"/>
                    </a:cubicBezTo>
                    <a:cubicBezTo>
                      <a:pt x="84" y="62"/>
                      <a:pt x="79" y="65"/>
                      <a:pt x="7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87">
                <a:extLst>
                  <a:ext uri="{FF2B5EF4-FFF2-40B4-BE49-F238E27FC236}">
                    <a16:creationId xmlns:a16="http://schemas.microsoft.com/office/drawing/2014/main" id="{A6CAD512-3A09-4B56-876A-2131406CE030}"/>
                  </a:ext>
                </a:extLst>
              </p:cNvPr>
              <p:cNvSpPr>
                <a:spLocks/>
              </p:cNvSpPr>
              <p:nvPr/>
            </p:nvSpPr>
            <p:spPr bwMode="auto">
              <a:xfrm>
                <a:off x="3349625" y="1800226"/>
                <a:ext cx="50800" cy="66675"/>
              </a:xfrm>
              <a:custGeom>
                <a:avLst/>
                <a:gdLst>
                  <a:gd name="T0" fmla="*/ 49 w 67"/>
                  <a:gd name="T1" fmla="*/ 88 h 88"/>
                  <a:gd name="T2" fmla="*/ 36 w 67"/>
                  <a:gd name="T3" fmla="*/ 81 h 88"/>
                  <a:gd name="T4" fmla="*/ 4 w 67"/>
                  <a:gd name="T5" fmla="*/ 24 h 88"/>
                  <a:gd name="T6" fmla="*/ 9 w 67"/>
                  <a:gd name="T7" fmla="*/ 4 h 88"/>
                  <a:gd name="T8" fmla="*/ 30 w 67"/>
                  <a:gd name="T9" fmla="*/ 9 h 88"/>
                  <a:gd name="T10" fmla="*/ 62 w 67"/>
                  <a:gd name="T11" fmla="*/ 66 h 88"/>
                  <a:gd name="T12" fmla="*/ 57 w 67"/>
                  <a:gd name="T13" fmla="*/ 86 h 88"/>
                  <a:gd name="T14" fmla="*/ 49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49" y="88"/>
                    </a:moveTo>
                    <a:cubicBezTo>
                      <a:pt x="44" y="88"/>
                      <a:pt x="39" y="85"/>
                      <a:pt x="36" y="81"/>
                    </a:cubicBezTo>
                    <a:lnTo>
                      <a:pt x="4" y="24"/>
                    </a:lnTo>
                    <a:cubicBezTo>
                      <a:pt x="0" y="17"/>
                      <a:pt x="2" y="8"/>
                      <a:pt x="9" y="4"/>
                    </a:cubicBezTo>
                    <a:cubicBezTo>
                      <a:pt x="17" y="0"/>
                      <a:pt x="26" y="2"/>
                      <a:pt x="30" y="9"/>
                    </a:cubicBezTo>
                    <a:lnTo>
                      <a:pt x="62" y="66"/>
                    </a:lnTo>
                    <a:cubicBezTo>
                      <a:pt x="67" y="73"/>
                      <a:pt x="64" y="82"/>
                      <a:pt x="57" y="86"/>
                    </a:cubicBezTo>
                    <a:cubicBezTo>
                      <a:pt x="55" y="88"/>
                      <a:pt x="52" y="88"/>
                      <a:pt x="4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Circle: Hollow 79">
              <a:extLst>
                <a:ext uri="{FF2B5EF4-FFF2-40B4-BE49-F238E27FC236}">
                  <a16:creationId xmlns:a16="http://schemas.microsoft.com/office/drawing/2014/main" id="{C9A05F81-C9CC-47DD-B47D-0B3D2393635F}"/>
                </a:ext>
              </a:extLst>
            </p:cNvPr>
            <p:cNvSpPr/>
            <p:nvPr/>
          </p:nvSpPr>
          <p:spPr>
            <a:xfrm>
              <a:off x="4995674" y="4044712"/>
              <a:ext cx="848364" cy="848364"/>
            </a:xfrm>
            <a:prstGeom prst="donut">
              <a:avLst>
                <a:gd name="adj" fmla="val 39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Circle: Hollow 80">
              <a:extLst>
                <a:ext uri="{FF2B5EF4-FFF2-40B4-BE49-F238E27FC236}">
                  <a16:creationId xmlns:a16="http://schemas.microsoft.com/office/drawing/2014/main" id="{F1A604CB-E9DB-4584-9CE9-21BD62A772BF}"/>
                </a:ext>
              </a:extLst>
            </p:cNvPr>
            <p:cNvSpPr/>
            <p:nvPr/>
          </p:nvSpPr>
          <p:spPr>
            <a:xfrm>
              <a:off x="5348489" y="4397528"/>
              <a:ext cx="142736" cy="142734"/>
            </a:xfrm>
            <a:prstGeom prst="donut">
              <a:avLst>
                <a:gd name="adj" fmla="val 226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Rectangle: Top Corners Rounded 81">
              <a:extLst>
                <a:ext uri="{FF2B5EF4-FFF2-40B4-BE49-F238E27FC236}">
                  <a16:creationId xmlns:a16="http://schemas.microsoft.com/office/drawing/2014/main" id="{8766CCE8-CE0D-4E0B-8290-369A0B616368}"/>
                </a:ext>
              </a:extLst>
            </p:cNvPr>
            <p:cNvSpPr/>
            <p:nvPr/>
          </p:nvSpPr>
          <p:spPr>
            <a:xfrm rot="14339270">
              <a:off x="5285405" y="4456369"/>
              <a:ext cx="36576" cy="173654"/>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Top Corners Rounded 82">
              <a:extLst>
                <a:ext uri="{FF2B5EF4-FFF2-40B4-BE49-F238E27FC236}">
                  <a16:creationId xmlns:a16="http://schemas.microsoft.com/office/drawing/2014/main" id="{E40AFD9A-7EC6-4E51-B671-ACAFE52CB039}"/>
                </a:ext>
              </a:extLst>
            </p:cNvPr>
            <p:cNvSpPr/>
            <p:nvPr/>
          </p:nvSpPr>
          <p:spPr>
            <a:xfrm>
              <a:off x="5400584" y="4207394"/>
              <a:ext cx="36576" cy="204418"/>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CC327164-17FF-4DE0-9E9B-F7CEF524BDCA}"/>
              </a:ext>
            </a:extLst>
          </p:cNvPr>
          <p:cNvGrpSpPr/>
          <p:nvPr/>
        </p:nvGrpSpPr>
        <p:grpSpPr>
          <a:xfrm>
            <a:off x="-9308754"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9793129" y="-4763"/>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146395" y="-4763"/>
            <a:ext cx="12482920" cy="6858000"/>
            <a:chOff x="-10230944" y="-48755"/>
            <a:chExt cx="12482920"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61884" y="3164242"/>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88978"/>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2047956" y="2902121"/>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2012355" y="5438317"/>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647819" y="445962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sp>
        <p:nvSpPr>
          <p:cNvPr id="64" name="TextBox 63">
            <a:extLst>
              <a:ext uri="{FF2B5EF4-FFF2-40B4-BE49-F238E27FC236}">
                <a16:creationId xmlns:a16="http://schemas.microsoft.com/office/drawing/2014/main" id="{EF540E98-BD9A-76F1-CD42-10A08565C82A}"/>
              </a:ext>
            </a:extLst>
          </p:cNvPr>
          <p:cNvSpPr txBox="1"/>
          <p:nvPr/>
        </p:nvSpPr>
        <p:spPr>
          <a:xfrm rot="16200000">
            <a:off x="1090939" y="3844033"/>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spTree>
    <p:extLst>
      <p:ext uri="{BB962C8B-B14F-4D97-AF65-F5344CB8AC3E}">
        <p14:creationId xmlns:p14="http://schemas.microsoft.com/office/powerpoint/2010/main" val="18664789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 calcmode="lin" valueType="num">
                                      <p:cBhvr>
                                        <p:cTn id="10" dur="500" fill="hold"/>
                                        <p:tgtEl>
                                          <p:spTgt spid="75"/>
                                        </p:tgtEl>
                                        <p:attrNameLst>
                                          <p:attrName>ppt_w</p:attrName>
                                        </p:attrNameLst>
                                      </p:cBhvr>
                                      <p:tavLst>
                                        <p:tav tm="0">
                                          <p:val>
                                            <p:fltVal val="0"/>
                                          </p:val>
                                        </p:tav>
                                        <p:tav tm="100000">
                                          <p:val>
                                            <p:strVal val="#ppt_w"/>
                                          </p:val>
                                        </p:tav>
                                      </p:tavLst>
                                    </p:anim>
                                    <p:anim calcmode="lin" valueType="num">
                                      <p:cBhvr>
                                        <p:cTn id="11" dur="500" fill="hold"/>
                                        <p:tgtEl>
                                          <p:spTgt spid="75"/>
                                        </p:tgtEl>
                                        <p:attrNameLst>
                                          <p:attrName>ppt_h</p:attrName>
                                        </p:attrNameLst>
                                      </p:cBhvr>
                                      <p:tavLst>
                                        <p:tav tm="0">
                                          <p:val>
                                            <p:fltVal val="0"/>
                                          </p:val>
                                        </p:tav>
                                        <p:tav tm="100000">
                                          <p:val>
                                            <p:strVal val="#ppt_h"/>
                                          </p:val>
                                        </p:tav>
                                      </p:tavLst>
                                    </p:anim>
                                    <p:animEffect transition="in" filter="fade">
                                      <p:cBhvr>
                                        <p:cTn id="12" dur="500"/>
                                        <p:tgtEl>
                                          <p:spTgt spid="75"/>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76"/>
                                        </p:tgtEl>
                                        <p:attrNameLst>
                                          <p:attrName>style.visibility</p:attrName>
                                        </p:attrNameLst>
                                      </p:cBhvr>
                                      <p:to>
                                        <p:strVal val="visible"/>
                                      </p:to>
                                    </p:set>
                                    <p:anim calcmode="lin" valueType="num">
                                      <p:cBhvr>
                                        <p:cTn id="15" dur="500" fill="hold"/>
                                        <p:tgtEl>
                                          <p:spTgt spid="76"/>
                                        </p:tgtEl>
                                        <p:attrNameLst>
                                          <p:attrName>ppt_w</p:attrName>
                                        </p:attrNameLst>
                                      </p:cBhvr>
                                      <p:tavLst>
                                        <p:tav tm="0">
                                          <p:val>
                                            <p:fltVal val="0"/>
                                          </p:val>
                                        </p:tav>
                                        <p:tav tm="100000">
                                          <p:val>
                                            <p:strVal val="#ppt_w"/>
                                          </p:val>
                                        </p:tav>
                                      </p:tavLst>
                                    </p:anim>
                                    <p:anim calcmode="lin" valueType="num">
                                      <p:cBhvr>
                                        <p:cTn id="16" dur="500" fill="hold"/>
                                        <p:tgtEl>
                                          <p:spTgt spid="76"/>
                                        </p:tgtEl>
                                        <p:attrNameLst>
                                          <p:attrName>ppt_h</p:attrName>
                                        </p:attrNameLst>
                                      </p:cBhvr>
                                      <p:tavLst>
                                        <p:tav tm="0">
                                          <p:val>
                                            <p:fltVal val="0"/>
                                          </p:val>
                                        </p:tav>
                                        <p:tav tm="100000">
                                          <p:val>
                                            <p:strVal val="#ppt_h"/>
                                          </p:val>
                                        </p:tav>
                                      </p:tavLst>
                                    </p:anim>
                                    <p:animEffect transition="in" filter="fade">
                                      <p:cBhvr>
                                        <p:cTn id="17" dur="500"/>
                                        <p:tgtEl>
                                          <p:spTgt spid="76"/>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animEffect transition="in" filter="fade">
                                      <p:cBhvr>
                                        <p:cTn id="22" dur="500"/>
                                        <p:tgtEl>
                                          <p:spTgt spid="77"/>
                                        </p:tgtEl>
                                      </p:cBhvr>
                                    </p:animEffect>
                                  </p:childTnLst>
                                </p:cTn>
                              </p:par>
                              <p:par>
                                <p:cTn id="23" presetID="53" presetClass="entr" presetSubtype="16" fill="hold" nodeType="withEffect">
                                  <p:stCondLst>
                                    <p:cond delay="750"/>
                                  </p:stCondLst>
                                  <p:childTnLst>
                                    <p:set>
                                      <p:cBhvr>
                                        <p:cTn id="24" dur="1" fill="hold">
                                          <p:stCondLst>
                                            <p:cond delay="0"/>
                                          </p:stCondLst>
                                        </p:cTn>
                                        <p:tgtEl>
                                          <p:spTgt spid="78"/>
                                        </p:tgtEl>
                                        <p:attrNameLst>
                                          <p:attrName>style.visibility</p:attrName>
                                        </p:attrNameLst>
                                      </p:cBhvr>
                                      <p:to>
                                        <p:strVal val="visible"/>
                                      </p:to>
                                    </p:set>
                                    <p:anim calcmode="lin" valueType="num">
                                      <p:cBhvr>
                                        <p:cTn id="25" dur="500" fill="hold"/>
                                        <p:tgtEl>
                                          <p:spTgt spid="78"/>
                                        </p:tgtEl>
                                        <p:attrNameLst>
                                          <p:attrName>ppt_w</p:attrName>
                                        </p:attrNameLst>
                                      </p:cBhvr>
                                      <p:tavLst>
                                        <p:tav tm="0">
                                          <p:val>
                                            <p:fltVal val="0"/>
                                          </p:val>
                                        </p:tav>
                                        <p:tav tm="100000">
                                          <p:val>
                                            <p:strVal val="#ppt_w"/>
                                          </p:val>
                                        </p:tav>
                                      </p:tavLst>
                                    </p:anim>
                                    <p:anim calcmode="lin" valueType="num">
                                      <p:cBhvr>
                                        <p:cTn id="26" dur="500" fill="hold"/>
                                        <p:tgtEl>
                                          <p:spTgt spid="78"/>
                                        </p:tgtEl>
                                        <p:attrNameLst>
                                          <p:attrName>ppt_h</p:attrName>
                                        </p:attrNameLst>
                                      </p:cBhvr>
                                      <p:tavLst>
                                        <p:tav tm="0">
                                          <p:val>
                                            <p:fltVal val="0"/>
                                          </p:val>
                                        </p:tav>
                                        <p:tav tm="100000">
                                          <p:val>
                                            <p:strVal val="#ppt_h"/>
                                          </p:val>
                                        </p:tav>
                                      </p:tavLst>
                                    </p:anim>
                                    <p:animEffect transition="in" filter="fade">
                                      <p:cBhvr>
                                        <p:cTn id="2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9308754"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9793129" y="-4763"/>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165947" y="-4763"/>
            <a:ext cx="12482920" cy="6858000"/>
            <a:chOff x="-10230944" y="-48755"/>
            <a:chExt cx="12482920"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65323" y="3175956"/>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88978"/>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2047956" y="2902121"/>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2012355" y="5438317"/>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647819" y="445962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sp>
        <p:nvSpPr>
          <p:cNvPr id="64" name="TextBox 63">
            <a:extLst>
              <a:ext uri="{FF2B5EF4-FFF2-40B4-BE49-F238E27FC236}">
                <a16:creationId xmlns:a16="http://schemas.microsoft.com/office/drawing/2014/main" id="{8A2D6EF2-58DD-AF2F-69C7-50EFAF7319BD}"/>
              </a:ext>
            </a:extLst>
          </p:cNvPr>
          <p:cNvSpPr txBox="1"/>
          <p:nvPr/>
        </p:nvSpPr>
        <p:spPr>
          <a:xfrm>
            <a:off x="5086408" y="325751"/>
            <a:ext cx="4926633" cy="400110"/>
          </a:xfrm>
          <a:prstGeom prst="rect">
            <a:avLst/>
          </a:prstGeom>
          <a:noFill/>
        </p:spPr>
        <p:txBody>
          <a:bodyPr wrap="square" rtlCol="0">
            <a:spAutoFit/>
          </a:bodyPr>
          <a:lstStyle/>
          <a:p>
            <a:pPr algn="ctr"/>
            <a:r>
              <a:rPr lang="en-US" sz="2000" b="1" dirty="0" err="1">
                <a:solidFill>
                  <a:schemeClr val="tx1">
                    <a:lumMod val="65000"/>
                    <a:lumOff val="35000"/>
                  </a:schemeClr>
                </a:solidFill>
                <a:latin typeface="Tw Cen MT" panose="020B0602020104020603" pitchFamily="34" charset="0"/>
              </a:rPr>
              <a:t>Giới</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thiệu</a:t>
            </a:r>
            <a:endParaRPr lang="en-US" sz="2000" b="1" dirty="0">
              <a:solidFill>
                <a:schemeClr val="tx1">
                  <a:lumMod val="65000"/>
                  <a:lumOff val="35000"/>
                </a:schemeClr>
              </a:solidFill>
              <a:latin typeface="Tw Cen MT" panose="020B0602020104020603" pitchFamily="34" charset="0"/>
            </a:endParaRPr>
          </a:p>
        </p:txBody>
      </p:sp>
      <p:sp>
        <p:nvSpPr>
          <p:cNvPr id="72" name="TextBox 71">
            <a:extLst>
              <a:ext uri="{FF2B5EF4-FFF2-40B4-BE49-F238E27FC236}">
                <a16:creationId xmlns:a16="http://schemas.microsoft.com/office/drawing/2014/main" id="{132E809D-C1C2-7187-21FA-DB5083EF8759}"/>
              </a:ext>
            </a:extLst>
          </p:cNvPr>
          <p:cNvSpPr txBox="1"/>
          <p:nvPr/>
        </p:nvSpPr>
        <p:spPr>
          <a:xfrm>
            <a:off x="3230191" y="972470"/>
            <a:ext cx="8193710" cy="646331"/>
          </a:xfrm>
          <a:prstGeom prst="rect">
            <a:avLst/>
          </a:prstGeom>
          <a:noFill/>
        </p:spPr>
        <p:txBody>
          <a:bodyPr wrap="square" rtlCol="0">
            <a:spAutoFit/>
          </a:bodyPr>
          <a:lstStyle/>
          <a:p>
            <a:pPr algn="ct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thuê xe đạp cho phép người dùng đăng ký thẻ mượn để thuê xe đạp. Phục vụ người dùng di chuyển từ trạm xe đạp này đến trạm trả xe gần với địa điểm muốn đến. </a:t>
            </a:r>
            <a:endParaRPr lang="en-US" sz="20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96" name="TextBox 95">
            <a:extLst>
              <a:ext uri="{FF2B5EF4-FFF2-40B4-BE49-F238E27FC236}">
                <a16:creationId xmlns:a16="http://schemas.microsoft.com/office/drawing/2014/main" id="{F4C4355F-1420-BF42-A157-8BA72F529C0F}"/>
              </a:ext>
            </a:extLst>
          </p:cNvPr>
          <p:cNvSpPr txBox="1"/>
          <p:nvPr/>
        </p:nvSpPr>
        <p:spPr>
          <a:xfrm>
            <a:off x="5233167" y="2112019"/>
            <a:ext cx="4926633" cy="400110"/>
          </a:xfrm>
          <a:prstGeom prst="rect">
            <a:avLst/>
          </a:prstGeom>
          <a:noFill/>
        </p:spPr>
        <p:txBody>
          <a:bodyPr wrap="square" rtlCol="0">
            <a:spAutoFit/>
          </a:bodyPr>
          <a:lstStyle/>
          <a:p>
            <a:pPr algn="ctr"/>
            <a:r>
              <a:rPr lang="en-US" sz="2000" b="1" dirty="0">
                <a:solidFill>
                  <a:schemeClr val="tx1">
                    <a:lumMod val="65000"/>
                    <a:lumOff val="35000"/>
                  </a:schemeClr>
                </a:solidFill>
                <a:latin typeface="Tw Cen MT" panose="020B0602020104020603" pitchFamily="34" charset="0"/>
              </a:rPr>
              <a:t>Business Context</a:t>
            </a:r>
          </a:p>
        </p:txBody>
      </p:sp>
      <p:sp>
        <p:nvSpPr>
          <p:cNvPr id="97" name="TextBox 96">
            <a:extLst>
              <a:ext uri="{FF2B5EF4-FFF2-40B4-BE49-F238E27FC236}">
                <a16:creationId xmlns:a16="http://schemas.microsoft.com/office/drawing/2014/main" id="{A5425D0F-97A2-F190-E965-44197827A4EB}"/>
              </a:ext>
            </a:extLst>
          </p:cNvPr>
          <p:cNvSpPr txBox="1"/>
          <p:nvPr/>
        </p:nvSpPr>
        <p:spPr>
          <a:xfrm>
            <a:off x="3212250" y="2889417"/>
            <a:ext cx="8674950" cy="1027782"/>
          </a:xfrm>
          <a:prstGeom prst="rect">
            <a:avLst/>
          </a:prstGeom>
          <a:noFill/>
        </p:spPr>
        <p:txBody>
          <a:bodyPr wrap="square" rtlCol="0">
            <a:spAutoFit/>
          </a:bodyPr>
          <a:lstStyle/>
          <a:p>
            <a:pPr algn="ctr">
              <a:lnSpc>
                <a:spcPct val="115000"/>
              </a:lnSpc>
              <a:spcAft>
                <a:spcPts val="10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User: có thể đăng ký thẻ mượn xe đạp trả trước hoặc trả sau tùy vào nhu cầu cá nhân. Khi đã có thẻ thì người dùng có thể thuê xe đạp để phục vụ cho việc di chuyển từ trạm này đến trạm trả xe gần với địa điểm muốn đến.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8" name="TextBox 97">
            <a:extLst>
              <a:ext uri="{FF2B5EF4-FFF2-40B4-BE49-F238E27FC236}">
                <a16:creationId xmlns:a16="http://schemas.microsoft.com/office/drawing/2014/main" id="{1E37C0C3-8050-164B-3D39-0F57782BCF85}"/>
              </a:ext>
            </a:extLst>
          </p:cNvPr>
          <p:cNvSpPr txBox="1"/>
          <p:nvPr/>
        </p:nvSpPr>
        <p:spPr>
          <a:xfrm rot="16200000">
            <a:off x="1090939" y="3844033"/>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spTree>
    <p:extLst>
      <p:ext uri="{BB962C8B-B14F-4D97-AF65-F5344CB8AC3E}">
        <p14:creationId xmlns:p14="http://schemas.microsoft.com/office/powerpoint/2010/main" val="1040226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randombar(horizontal)">
                                      <p:cBhvr>
                                        <p:cTn id="7" dur="10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randombar(horizontal)">
                                      <p:cBhvr>
                                        <p:cTn id="12" dur="10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randombar(horizontal)">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randombar(horizontal)">
                                      <p:cBhvr>
                                        <p:cTn id="2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2" grpId="0"/>
      <p:bldP spid="96" grpId="0"/>
      <p:bldP spid="9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9308754"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9793129" y="-4763"/>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165947" y="-4763"/>
            <a:ext cx="12482920" cy="6858000"/>
            <a:chOff x="-10230944" y="-48755"/>
            <a:chExt cx="12482920"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72834" y="3175956"/>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88978"/>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2047956" y="2902121"/>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2012355" y="5438317"/>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647819" y="445962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sp>
        <p:nvSpPr>
          <p:cNvPr id="34" name="TextBox 33">
            <a:extLst>
              <a:ext uri="{FF2B5EF4-FFF2-40B4-BE49-F238E27FC236}">
                <a16:creationId xmlns:a16="http://schemas.microsoft.com/office/drawing/2014/main" id="{79462BB8-FA7E-DE5E-3129-8DF38B3A20C7}"/>
              </a:ext>
            </a:extLst>
          </p:cNvPr>
          <p:cNvSpPr txBox="1"/>
          <p:nvPr/>
        </p:nvSpPr>
        <p:spPr>
          <a:xfrm>
            <a:off x="5055566" y="342963"/>
            <a:ext cx="4926633" cy="400110"/>
          </a:xfrm>
          <a:prstGeom prst="rect">
            <a:avLst/>
          </a:prstGeom>
          <a:noFill/>
        </p:spPr>
        <p:txBody>
          <a:bodyPr wrap="square" rtlCol="0">
            <a:spAutoFit/>
          </a:bodyPr>
          <a:lstStyle/>
          <a:p>
            <a:pPr algn="ctr"/>
            <a:r>
              <a:rPr lang="en-US" sz="2000" b="1" dirty="0" err="1">
                <a:solidFill>
                  <a:schemeClr val="tx1">
                    <a:lumMod val="65000"/>
                    <a:lumOff val="35000"/>
                  </a:schemeClr>
                </a:solidFill>
                <a:latin typeface="Tw Cen MT" panose="020B0602020104020603" pitchFamily="34" charset="0"/>
              </a:rPr>
              <a:t>Một</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số</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hình</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ảnh</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miêu</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tả</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cụ</a:t>
            </a:r>
            <a:r>
              <a:rPr lang="en-US" sz="2000" b="1" dirty="0">
                <a:solidFill>
                  <a:schemeClr val="tx1">
                    <a:lumMod val="65000"/>
                    <a:lumOff val="35000"/>
                  </a:schemeClr>
                </a:solidFill>
                <a:latin typeface="Tw Cen MT" panose="020B0602020104020603" pitchFamily="34" charset="0"/>
              </a:rPr>
              <a:t> </a:t>
            </a:r>
            <a:r>
              <a:rPr lang="en-US" sz="2000" b="1" dirty="0" err="1">
                <a:solidFill>
                  <a:schemeClr val="tx1">
                    <a:lumMod val="65000"/>
                    <a:lumOff val="35000"/>
                  </a:schemeClr>
                </a:solidFill>
                <a:latin typeface="Tw Cen MT" panose="020B0602020104020603" pitchFamily="34" charset="0"/>
              </a:rPr>
              <a:t>thể</a:t>
            </a:r>
            <a:endParaRPr lang="en-US" sz="2000" b="1" dirty="0">
              <a:solidFill>
                <a:schemeClr val="tx1">
                  <a:lumMod val="65000"/>
                  <a:lumOff val="35000"/>
                </a:schemeClr>
              </a:solidFill>
              <a:latin typeface="Tw Cen MT" panose="020B0602020104020603" pitchFamily="34" charset="0"/>
            </a:endParaRPr>
          </a:p>
        </p:txBody>
      </p:sp>
      <p:pic>
        <p:nvPicPr>
          <p:cNvPr id="35" name="Picture 2" descr="Xe đạp công cộng chuẩn bị 'chạy' tới Hà Nội, Vũng Tàu và Đà Nẵng">
            <a:extLst>
              <a:ext uri="{FF2B5EF4-FFF2-40B4-BE49-F238E27FC236}">
                <a16:creationId xmlns:a16="http://schemas.microsoft.com/office/drawing/2014/main" id="{C620AE23-5C78-EC85-39CB-89844442C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367" y="1362759"/>
            <a:ext cx="8770287" cy="531883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5674BB6-2988-517E-A38F-FB3CADD7B613}"/>
              </a:ext>
            </a:extLst>
          </p:cNvPr>
          <p:cNvSpPr txBox="1"/>
          <p:nvPr/>
        </p:nvSpPr>
        <p:spPr>
          <a:xfrm rot="16200000">
            <a:off x="1090939" y="3844033"/>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spTree>
    <p:extLst>
      <p:ext uri="{BB962C8B-B14F-4D97-AF65-F5344CB8AC3E}">
        <p14:creationId xmlns:p14="http://schemas.microsoft.com/office/powerpoint/2010/main" val="31658522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08577" y="0"/>
            <a:ext cx="12482920" cy="6858000"/>
            <a:chOff x="-9296849" y="0"/>
            <a:chExt cx="12482920" cy="6858000"/>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17630" y="4876393"/>
              <a:ext cx="457200" cy="197684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9793129" y="-4763"/>
            <a:ext cx="12482920" cy="6858000"/>
            <a:chOff x="-9766749" y="0"/>
            <a:chExt cx="12482920"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161" y="3928979"/>
              <a:ext cx="457200" cy="1656445"/>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165947" y="-4763"/>
            <a:ext cx="12482920" cy="6858000"/>
            <a:chOff x="-10230944" y="-48755"/>
            <a:chExt cx="12482920"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0944" y="-4875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75996" y="3175956"/>
              <a:ext cx="457200" cy="1656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193545"/>
              <a:ext cx="457200" cy="2558894"/>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43278" y="3242159"/>
              <a:ext cx="315379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tuần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tự</a:t>
              </a: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431985"/>
              <a:ext cx="457200" cy="2612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83890" y="2553578"/>
              <a:ext cx="2377048"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thái</a:t>
              </a: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613449"/>
              <a:ext cx="457200" cy="494915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88978"/>
            <a:ext cx="12482924" cy="6946978"/>
            <a:chOff x="-12129822" y="-88978"/>
            <a:chExt cx="12482924" cy="694697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600650"/>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768613" y="564729"/>
              <a:ext cx="1769079"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Kết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thúc</a:t>
              </a:r>
              <a:endParaRPr lang="en-US" sz="2400" b="1" dirty="0">
                <a:solidFill>
                  <a:srgbClr val="F0EEF0"/>
                </a:solidFill>
                <a:latin typeface="Tw Cen MT" panose="020B0602020104020603" pitchFamily="34" charset="0"/>
              </a:endParaRPr>
            </a:p>
          </p:txBody>
        </p:sp>
      </p:grpSp>
      <p:sp>
        <p:nvSpPr>
          <p:cNvPr id="54" name="TextBox 53">
            <a:extLst>
              <a:ext uri="{FF2B5EF4-FFF2-40B4-BE49-F238E27FC236}">
                <a16:creationId xmlns:a16="http://schemas.microsoft.com/office/drawing/2014/main" id="{3835B42E-EA6B-C076-410B-2B61493B0FBB}"/>
              </a:ext>
            </a:extLst>
          </p:cNvPr>
          <p:cNvSpPr txBox="1"/>
          <p:nvPr/>
        </p:nvSpPr>
        <p:spPr>
          <a:xfrm rot="16200000">
            <a:off x="-2047956" y="2902121"/>
            <a:ext cx="5382024"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Hướng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phát</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triển</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trong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tương</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lai</a:t>
            </a:r>
            <a:endParaRPr lang="en-US" sz="2400" b="1" dirty="0">
              <a:solidFill>
                <a:srgbClr val="F0EEF0"/>
              </a:solidFill>
              <a:latin typeface="Tw Cen MT" panose="020B0602020104020603" pitchFamily="34" charset="0"/>
            </a:endParaRPr>
          </a:p>
        </p:txBody>
      </p:sp>
      <p:sp>
        <p:nvSpPr>
          <p:cNvPr id="61" name="TextBox 60">
            <a:extLst>
              <a:ext uri="{FF2B5EF4-FFF2-40B4-BE49-F238E27FC236}">
                <a16:creationId xmlns:a16="http://schemas.microsoft.com/office/drawing/2014/main" id="{B6BEF6CA-9C05-307D-1B8A-6AA0D376907B}"/>
              </a:ext>
            </a:extLst>
          </p:cNvPr>
          <p:cNvSpPr txBox="1"/>
          <p:nvPr/>
        </p:nvSpPr>
        <p:spPr>
          <a:xfrm rot="16200000">
            <a:off x="11093898" y="5633982"/>
            <a:ext cx="1833423"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UC</a:t>
            </a:r>
          </a:p>
        </p:txBody>
      </p:sp>
      <p:sp>
        <p:nvSpPr>
          <p:cNvPr id="66" name="TextBox 65">
            <a:extLst>
              <a:ext uri="{FF2B5EF4-FFF2-40B4-BE49-F238E27FC236}">
                <a16:creationId xmlns:a16="http://schemas.microsoft.com/office/drawing/2014/main" id="{34EE4CDB-CBBF-A14D-80DE-12F427B45CA5}"/>
              </a:ext>
            </a:extLst>
          </p:cNvPr>
          <p:cNvSpPr txBox="1"/>
          <p:nvPr/>
        </p:nvSpPr>
        <p:spPr>
          <a:xfrm rot="16200000">
            <a:off x="1647819" y="4459626"/>
            <a:ext cx="1687732"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Mô</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tả</a:t>
            </a:r>
            <a:r>
              <a:rPr lang="en-US" sz="2400" b="1" dirty="0">
                <a:solidFill>
                  <a:srgbClr val="F0EEF0"/>
                </a:solidFill>
                <a:latin typeface="Tw Cen MT" panose="020B0602020104020603" pitchFamily="34" charset="0"/>
              </a:rPr>
              <a:t> UC</a:t>
            </a:r>
          </a:p>
        </p:txBody>
      </p:sp>
      <p:sp>
        <p:nvSpPr>
          <p:cNvPr id="32" name="TextBox 31">
            <a:extLst>
              <a:ext uri="{FF2B5EF4-FFF2-40B4-BE49-F238E27FC236}">
                <a16:creationId xmlns:a16="http://schemas.microsoft.com/office/drawing/2014/main" id="{BE7D36CC-A043-7D21-6134-18C20C3E35F0}"/>
              </a:ext>
            </a:extLst>
          </p:cNvPr>
          <p:cNvSpPr txBox="1"/>
          <p:nvPr/>
        </p:nvSpPr>
        <p:spPr>
          <a:xfrm>
            <a:off x="4896846" y="149230"/>
            <a:ext cx="4836697" cy="646331"/>
          </a:xfrm>
          <a:prstGeom prst="rect">
            <a:avLst/>
          </a:prstGeom>
          <a:noFill/>
        </p:spPr>
        <p:txBody>
          <a:bodyPr wrap="square" rtlCol="0">
            <a:spAutoFit/>
          </a:bodyPr>
          <a:lstStyle/>
          <a:p>
            <a:pPr algn="ctr"/>
            <a:r>
              <a:rPr lang="en-US" sz="3600" b="1" dirty="0" err="1">
                <a:solidFill>
                  <a:srgbClr val="FF5969"/>
                </a:solidFill>
                <a:latin typeface="Tw Cen MT" panose="020B0602020104020603" pitchFamily="34" charset="0"/>
              </a:rPr>
              <a:t>Sơ</a:t>
            </a:r>
            <a:r>
              <a:rPr lang="en-US" sz="3600" b="1" dirty="0">
                <a:solidFill>
                  <a:srgbClr val="FF5969"/>
                </a:solidFill>
                <a:latin typeface="Tw Cen MT" panose="020B0602020104020603" pitchFamily="34" charset="0"/>
              </a:rPr>
              <a:t> </a:t>
            </a:r>
            <a:r>
              <a:rPr lang="en-US" sz="3600" b="1" dirty="0" err="1">
                <a:solidFill>
                  <a:srgbClr val="FF5969"/>
                </a:solidFill>
                <a:latin typeface="Tw Cen MT" panose="020B0602020104020603" pitchFamily="34" charset="0"/>
              </a:rPr>
              <a:t>đồ</a:t>
            </a:r>
            <a:r>
              <a:rPr lang="en-US" sz="3600" b="1" dirty="0">
                <a:solidFill>
                  <a:srgbClr val="FF5969"/>
                </a:solidFill>
                <a:latin typeface="Tw Cen MT" panose="020B0602020104020603" pitchFamily="34" charset="0"/>
              </a:rPr>
              <a:t> UC</a:t>
            </a:r>
          </a:p>
        </p:txBody>
      </p:sp>
      <p:sp>
        <p:nvSpPr>
          <p:cNvPr id="36" name="TextBox 35">
            <a:extLst>
              <a:ext uri="{FF2B5EF4-FFF2-40B4-BE49-F238E27FC236}">
                <a16:creationId xmlns:a16="http://schemas.microsoft.com/office/drawing/2014/main" id="{886415A4-6B9A-4C58-42AA-4BB527F923B5}"/>
              </a:ext>
            </a:extLst>
          </p:cNvPr>
          <p:cNvSpPr txBox="1"/>
          <p:nvPr/>
        </p:nvSpPr>
        <p:spPr>
          <a:xfrm rot="16200000">
            <a:off x="1090939" y="3844033"/>
            <a:ext cx="1833421" cy="461665"/>
          </a:xfrm>
          <a:prstGeom prst="rect">
            <a:avLst/>
          </a:prstGeom>
          <a:noFill/>
        </p:spPr>
        <p:txBody>
          <a:bodyPr wrap="square" rtlCol="0">
            <a:spAutoFit/>
          </a:bodyPr>
          <a:lstStyle/>
          <a:p>
            <a:pPr algn="ctr"/>
            <a:r>
              <a:rPr lang="en-US" sz="2400" b="1" dirty="0" err="1">
                <a:solidFill>
                  <a:srgbClr val="F0EEF0"/>
                </a:solidFill>
                <a:latin typeface="Tw Cen MT" panose="020B0602020104020603" pitchFamily="34" charset="0"/>
              </a:rPr>
              <a:t>Sơ</a:t>
            </a:r>
            <a:r>
              <a:rPr lang="en-US" sz="2400" b="1" dirty="0">
                <a:solidFill>
                  <a:srgbClr val="F0EEF0"/>
                </a:solidFill>
                <a:latin typeface="Tw Cen MT" panose="020B0602020104020603" pitchFamily="34" charset="0"/>
              </a:rPr>
              <a:t> </a:t>
            </a:r>
            <a:r>
              <a:rPr lang="en-US" sz="2400" b="1" dirty="0" err="1">
                <a:solidFill>
                  <a:srgbClr val="F0EEF0"/>
                </a:solidFill>
                <a:latin typeface="Tw Cen MT" panose="020B0602020104020603" pitchFamily="34" charset="0"/>
              </a:rPr>
              <a:t>đồ</a:t>
            </a:r>
            <a:r>
              <a:rPr lang="en-US" sz="2400" b="1" dirty="0">
                <a:solidFill>
                  <a:srgbClr val="F0EEF0"/>
                </a:solidFill>
                <a:latin typeface="Tw Cen MT" panose="020B0602020104020603" pitchFamily="34" charset="0"/>
              </a:rPr>
              <a:t> Class</a:t>
            </a:r>
          </a:p>
        </p:txBody>
      </p:sp>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73145" y="795561"/>
            <a:ext cx="6271172" cy="5768543"/>
          </a:xfrm>
          <a:prstGeom prst="rect">
            <a:avLst/>
          </a:prstGeom>
        </p:spPr>
      </p:pic>
    </p:spTree>
    <p:extLst>
      <p:ext uri="{BB962C8B-B14F-4D97-AF65-F5344CB8AC3E}">
        <p14:creationId xmlns:p14="http://schemas.microsoft.com/office/powerpoint/2010/main" val="38480599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TotalTime>
  <Words>1111</Words>
  <Application>Microsoft Office PowerPoint</Application>
  <PresentationFormat>Widescreen</PresentationFormat>
  <Paragraphs>198</Paragraphs>
  <Slides>22</Slides>
  <Notes>1</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Bell MT</vt:lpstr>
      <vt:lpstr>Calibri</vt:lpstr>
      <vt:lpstr>Calibri Light</vt:lpstr>
      <vt:lpstr>In your face, Joffrey! </vt:lpstr>
      <vt:lpstr>Times New Roman</vt:lpstr>
      <vt:lpstr>Tw Cen MT</vt:lpstr>
      <vt:lpstr>varela</vt:lpstr>
      <vt:lpstr>varela</vt:lpstr>
      <vt:lpstr>VCR OSD Mono</vt:lpstr>
      <vt:lpstr>WordVisi_MSFontService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mọi người đã lắng nghe phần thuyết trình của nhóm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khaitq2004110035</dc:creator>
  <cp:lastModifiedBy>ASUS</cp:lastModifiedBy>
  <cp:revision>131</cp:revision>
  <dcterms:created xsi:type="dcterms:W3CDTF">2021-11-02T00:13:51Z</dcterms:created>
  <dcterms:modified xsi:type="dcterms:W3CDTF">2022-06-27T08:15:45Z</dcterms:modified>
</cp:coreProperties>
</file>